
<file path=[Content_Types].xml><?xml version="1.0" encoding="utf-8"?>
<Types xmlns="http://schemas.openxmlformats.org/package/2006/content-types">
  <Default Extension="emf" ContentType="image/x-emf"/>
  <Default Extension="jpeg" ContentType="image/jpeg"/>
  <Default Extension="m4a" ContentType="audio/mp4"/>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2" r:id="rId4"/>
    <p:sldMasterId id="2147483689" r:id="rId5"/>
  </p:sldMasterIdLst>
  <p:notesMasterIdLst>
    <p:notesMasterId r:id="rId28"/>
  </p:notesMasterIdLst>
  <p:sldIdLst>
    <p:sldId id="268" r:id="rId6"/>
    <p:sldId id="275" r:id="rId7"/>
    <p:sldId id="257" r:id="rId8"/>
    <p:sldId id="260" r:id="rId9"/>
    <p:sldId id="258" r:id="rId10"/>
    <p:sldId id="273" r:id="rId11"/>
    <p:sldId id="274" r:id="rId12"/>
    <p:sldId id="259" r:id="rId13"/>
    <p:sldId id="280" r:id="rId14"/>
    <p:sldId id="279" r:id="rId15"/>
    <p:sldId id="270" r:id="rId16"/>
    <p:sldId id="267" r:id="rId17"/>
    <p:sldId id="282" r:id="rId18"/>
    <p:sldId id="272" r:id="rId19"/>
    <p:sldId id="266" r:id="rId20"/>
    <p:sldId id="261" r:id="rId21"/>
    <p:sldId id="265" r:id="rId22"/>
    <p:sldId id="262" r:id="rId23"/>
    <p:sldId id="263" r:id="rId24"/>
    <p:sldId id="264" r:id="rId25"/>
    <p:sldId id="276" r:id="rId26"/>
    <p:sldId id="281" r:id="rId27"/>
  </p:sldIdLst>
  <p:sldSz cx="12192000" cy="6858000"/>
  <p:notesSz cx="6858000" cy="9144000"/>
  <p:defaultTextStyle>
    <a:defPPr>
      <a:defRPr lang="en-US"/>
    </a:defPPr>
    <a:lvl1pPr algn="l" rtl="0" fontAlgn="base">
      <a:spcBef>
        <a:spcPct val="0"/>
      </a:spcBef>
      <a:spcAft>
        <a:spcPct val="0"/>
      </a:spcAft>
      <a:defRPr sz="2000" kern="1200">
        <a:solidFill>
          <a:schemeClr val="tx1"/>
        </a:solidFill>
        <a:latin typeface="Arial" charset="0"/>
        <a:ea typeface="+mn-ea"/>
        <a:cs typeface="+mn-cs"/>
      </a:defRPr>
    </a:lvl1pPr>
    <a:lvl2pPr marL="457200" algn="l" rtl="0" fontAlgn="base">
      <a:spcBef>
        <a:spcPct val="0"/>
      </a:spcBef>
      <a:spcAft>
        <a:spcPct val="0"/>
      </a:spcAft>
      <a:defRPr sz="2000" kern="1200">
        <a:solidFill>
          <a:schemeClr val="tx1"/>
        </a:solidFill>
        <a:latin typeface="Arial" charset="0"/>
        <a:ea typeface="+mn-ea"/>
        <a:cs typeface="+mn-cs"/>
      </a:defRPr>
    </a:lvl2pPr>
    <a:lvl3pPr marL="914400" algn="l" rtl="0" fontAlgn="base">
      <a:spcBef>
        <a:spcPct val="0"/>
      </a:spcBef>
      <a:spcAft>
        <a:spcPct val="0"/>
      </a:spcAft>
      <a:defRPr sz="2000" kern="1200">
        <a:solidFill>
          <a:schemeClr val="tx1"/>
        </a:solidFill>
        <a:latin typeface="Arial" charset="0"/>
        <a:ea typeface="+mn-ea"/>
        <a:cs typeface="+mn-cs"/>
      </a:defRPr>
    </a:lvl3pPr>
    <a:lvl4pPr marL="1371600" algn="l" rtl="0" fontAlgn="base">
      <a:spcBef>
        <a:spcPct val="0"/>
      </a:spcBef>
      <a:spcAft>
        <a:spcPct val="0"/>
      </a:spcAft>
      <a:defRPr sz="2000" kern="1200">
        <a:solidFill>
          <a:schemeClr val="tx1"/>
        </a:solidFill>
        <a:latin typeface="Arial" charset="0"/>
        <a:ea typeface="+mn-ea"/>
        <a:cs typeface="+mn-cs"/>
      </a:defRPr>
    </a:lvl4pPr>
    <a:lvl5pPr marL="1828800" algn="l" rtl="0" fontAlgn="base">
      <a:spcBef>
        <a:spcPct val="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07F6D67-AC0D-476B-865D-98047472742E}" v="39" dt="2020-11-16T02:34:31.843"/>
    <p1510:client id="{2F10D8D1-5583-400B-8F65-B93F02D238A4}" v="61" dt="2020-11-15T21:26:55.324"/>
    <p1510:client id="{353A81A4-3910-4BB4-8FDD-FB92116BABF1}" v="761" vWet="765" dt="2020-11-16T18:08:32.098"/>
    <p1510:client id="{35D3DEDF-2A68-4B61-AC28-E2AA1D6011C4}" v="312" dt="2020-11-16T01:41:47.579"/>
    <p1510:client id="{5D16ED58-2D39-4FD3-A9E7-C62485AC7DD2}" v="2" dt="2020-11-16T02:50:00.830"/>
    <p1510:client id="{6FE17190-6BB4-4D36-B78A-DEB347BCBAE0}" v="1" dt="2020-11-16T04:22:34.842"/>
    <p1510:client id="{98BA3018-0BF4-4908-B714-99224A3C4E8F}" v="136" dt="2020-11-16T00:41:47.271"/>
    <p1510:client id="{A822908A-7A47-4C03-AA03-B07E380A6852}" v="2245" dt="2020-11-16T18:16:26.839"/>
    <p1510:client id="{C1DFF6FD-EE8A-4D55-826D-1C9EE49B7145}" v="11" dt="2020-11-16T01:16:43.285"/>
    <p1510:client id="{CD1C3937-2D49-40CE-9658-9C7578323055}" v="5" dt="2020-11-16T00:30:18.857"/>
    <p1510:client id="{D02BBF71-10A3-4E71-95DC-459B361EC123}" v="126" dt="2020-11-16T15:33:31.926"/>
    <p1510:client id="{D5136E07-6CF5-4F21-B78A-D262108C1FC8}" v="6" dt="2020-11-16T04:44:19.281"/>
    <p1510:client id="{E71BAEF7-6B5E-4BBD-BE09-0F7CBD951B50}" v="41" dt="2020-11-16T00:56:13.22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Sander Hamilton" userId="S::rsh224@nau.edu::0e224633-cb63-434d-9bf4-048cc1861e13" providerId="AD" clId="Web-{2EE0CF96-5E6E-4F0F-BACD-D60C76A5EE12}"/>
    <pc:docChg chg="modSld">
      <pc:chgData name="Richard Sander Hamilton" userId="S::rsh224@nau.edu::0e224633-cb63-434d-9bf4-048cc1861e13" providerId="AD" clId="Web-{2EE0CF96-5E6E-4F0F-BACD-D60C76A5EE12}" dt="2020-11-15T07:13:32.501" v="1364" actId="20577"/>
      <pc:docMkLst>
        <pc:docMk/>
      </pc:docMkLst>
      <pc:sldChg chg="modSp">
        <pc:chgData name="Richard Sander Hamilton" userId="S::rsh224@nau.edu::0e224633-cb63-434d-9bf4-048cc1861e13" providerId="AD" clId="Web-{2EE0CF96-5E6E-4F0F-BACD-D60C76A5EE12}" dt="2020-11-15T07:09:48.855" v="863" actId="20577"/>
        <pc:sldMkLst>
          <pc:docMk/>
          <pc:sldMk cId="1741126010" sldId="257"/>
        </pc:sldMkLst>
        <pc:spChg chg="mod">
          <ac:chgData name="Richard Sander Hamilton" userId="S::rsh224@nau.edu::0e224633-cb63-434d-9bf4-048cc1861e13" providerId="AD" clId="Web-{2EE0CF96-5E6E-4F0F-BACD-D60C76A5EE12}" dt="2020-11-15T07:09:48.855" v="863" actId="20577"/>
          <ac:spMkLst>
            <pc:docMk/>
            <pc:sldMk cId="1741126010" sldId="257"/>
            <ac:spMk id="3" creationId="{368F92FF-7CCE-44D9-B7CB-B7F78952FC10}"/>
          </ac:spMkLst>
        </pc:spChg>
      </pc:sldChg>
      <pc:sldChg chg="modSp">
        <pc:chgData name="Richard Sander Hamilton" userId="S::rsh224@nau.edu::0e224633-cb63-434d-9bf4-048cc1861e13" providerId="AD" clId="Web-{2EE0CF96-5E6E-4F0F-BACD-D60C76A5EE12}" dt="2020-11-15T07:11:33.595" v="1146" actId="20577"/>
        <pc:sldMkLst>
          <pc:docMk/>
          <pc:sldMk cId="2384094008" sldId="258"/>
        </pc:sldMkLst>
        <pc:spChg chg="mod">
          <ac:chgData name="Richard Sander Hamilton" userId="S::rsh224@nau.edu::0e224633-cb63-434d-9bf4-048cc1861e13" providerId="AD" clId="Web-{2EE0CF96-5E6E-4F0F-BACD-D60C76A5EE12}" dt="2020-11-15T07:11:33.595" v="1146" actId="20577"/>
          <ac:spMkLst>
            <pc:docMk/>
            <pc:sldMk cId="2384094008" sldId="258"/>
            <ac:spMk id="3" creationId="{950FA6E7-3819-4BD0-9A6C-BAD6DB5FC5FF}"/>
          </ac:spMkLst>
        </pc:spChg>
      </pc:sldChg>
      <pc:sldChg chg="modSp">
        <pc:chgData name="Richard Sander Hamilton" userId="S::rsh224@nau.edu::0e224633-cb63-434d-9bf4-048cc1861e13" providerId="AD" clId="Web-{2EE0CF96-5E6E-4F0F-BACD-D60C76A5EE12}" dt="2020-11-15T07:11:18.048" v="1123" actId="20577"/>
        <pc:sldMkLst>
          <pc:docMk/>
          <pc:sldMk cId="707020687" sldId="260"/>
        </pc:sldMkLst>
        <pc:spChg chg="mod">
          <ac:chgData name="Richard Sander Hamilton" userId="S::rsh224@nau.edu::0e224633-cb63-434d-9bf4-048cc1861e13" providerId="AD" clId="Web-{2EE0CF96-5E6E-4F0F-BACD-D60C76A5EE12}" dt="2020-11-15T07:11:18.048" v="1123" actId="20577"/>
          <ac:spMkLst>
            <pc:docMk/>
            <pc:sldMk cId="707020687" sldId="260"/>
            <ac:spMk id="3" creationId="{1916EC53-E958-49CE-8B15-B6F6B0BF78B4}"/>
          </ac:spMkLst>
        </pc:spChg>
      </pc:sldChg>
      <pc:sldChg chg="modSp">
        <pc:chgData name="Richard Sander Hamilton" userId="S::rsh224@nau.edu::0e224633-cb63-434d-9bf4-048cc1861e13" providerId="AD" clId="Web-{2EE0CF96-5E6E-4F0F-BACD-D60C76A5EE12}" dt="2020-11-15T07:12:11.688" v="1172" actId="20577"/>
        <pc:sldMkLst>
          <pc:docMk/>
          <pc:sldMk cId="3812784387" sldId="261"/>
        </pc:sldMkLst>
        <pc:spChg chg="mod">
          <ac:chgData name="Richard Sander Hamilton" userId="S::rsh224@nau.edu::0e224633-cb63-434d-9bf4-048cc1861e13" providerId="AD" clId="Web-{2EE0CF96-5E6E-4F0F-BACD-D60C76A5EE12}" dt="2020-11-15T07:12:11.688" v="1172" actId="20577"/>
          <ac:spMkLst>
            <pc:docMk/>
            <pc:sldMk cId="3812784387" sldId="261"/>
            <ac:spMk id="3" creationId="{CB33174C-1594-4F19-9235-08B539F192BA}"/>
          </ac:spMkLst>
        </pc:spChg>
      </pc:sldChg>
      <pc:sldChg chg="modSp">
        <pc:chgData name="Richard Sander Hamilton" userId="S::rsh224@nau.edu::0e224633-cb63-434d-9bf4-048cc1861e13" providerId="AD" clId="Web-{2EE0CF96-5E6E-4F0F-BACD-D60C76A5EE12}" dt="2020-11-15T07:13:32.501" v="1363" actId="20577"/>
        <pc:sldMkLst>
          <pc:docMk/>
          <pc:sldMk cId="1970051501" sldId="262"/>
        </pc:sldMkLst>
        <pc:spChg chg="mod">
          <ac:chgData name="Richard Sander Hamilton" userId="S::rsh224@nau.edu::0e224633-cb63-434d-9bf4-048cc1861e13" providerId="AD" clId="Web-{2EE0CF96-5E6E-4F0F-BACD-D60C76A5EE12}" dt="2020-11-15T07:13:32.501" v="1363" actId="20577"/>
          <ac:spMkLst>
            <pc:docMk/>
            <pc:sldMk cId="1970051501" sldId="262"/>
            <ac:spMk id="3" creationId="{618C30C1-3327-4847-8156-5AA71135A4EC}"/>
          </ac:spMkLst>
        </pc:spChg>
      </pc:sldChg>
    </pc:docChg>
  </pc:docChgLst>
  <pc:docChgLst>
    <pc:chgData name="Richard Sander Hamilton" userId="S::rsh224@nau.edu::0e224633-cb63-434d-9bf4-048cc1861e13" providerId="AD" clId="Web-{2FE7F3E5-5E42-49E9-AC71-A4B20CF88176}"/>
    <pc:docChg chg="modSld">
      <pc:chgData name="Richard Sander Hamilton" userId="S::rsh224@nau.edu::0e224633-cb63-434d-9bf4-048cc1861e13" providerId="AD" clId="Web-{2FE7F3E5-5E42-49E9-AC71-A4B20CF88176}" dt="2020-11-14T00:15:29.583" v="131" actId="20577"/>
      <pc:docMkLst>
        <pc:docMk/>
      </pc:docMkLst>
      <pc:sldChg chg="modSp">
        <pc:chgData name="Richard Sander Hamilton" userId="S::rsh224@nau.edu::0e224633-cb63-434d-9bf4-048cc1861e13" providerId="AD" clId="Web-{2FE7F3E5-5E42-49E9-AC71-A4B20CF88176}" dt="2020-11-14T00:15:28.614" v="129" actId="20577"/>
        <pc:sldMkLst>
          <pc:docMk/>
          <pc:sldMk cId="1741126010" sldId="257"/>
        </pc:sldMkLst>
        <pc:spChg chg="mod">
          <ac:chgData name="Richard Sander Hamilton" userId="S::rsh224@nau.edu::0e224633-cb63-434d-9bf4-048cc1861e13" providerId="AD" clId="Web-{2FE7F3E5-5E42-49E9-AC71-A4B20CF88176}" dt="2020-11-14T00:15:28.614" v="129" actId="20577"/>
          <ac:spMkLst>
            <pc:docMk/>
            <pc:sldMk cId="1741126010" sldId="257"/>
            <ac:spMk id="3" creationId="{368F92FF-7CCE-44D9-B7CB-B7F78952FC10}"/>
          </ac:spMkLst>
        </pc:spChg>
      </pc:sldChg>
      <pc:sldChg chg="modSp">
        <pc:chgData name="Richard Sander Hamilton" userId="S::rsh224@nau.edu::0e224633-cb63-434d-9bf4-048cc1861e13" providerId="AD" clId="Web-{2FE7F3E5-5E42-49E9-AC71-A4B20CF88176}" dt="2020-11-14T00:14:47.067" v="96" actId="20577"/>
        <pc:sldMkLst>
          <pc:docMk/>
          <pc:sldMk cId="1766019746" sldId="268"/>
        </pc:sldMkLst>
        <pc:spChg chg="mod">
          <ac:chgData name="Richard Sander Hamilton" userId="S::rsh224@nau.edu::0e224633-cb63-434d-9bf4-048cc1861e13" providerId="AD" clId="Web-{2FE7F3E5-5E42-49E9-AC71-A4B20CF88176}" dt="2020-11-14T00:14:47.067" v="96" actId="20577"/>
          <ac:spMkLst>
            <pc:docMk/>
            <pc:sldMk cId="1766019746" sldId="268"/>
            <ac:spMk id="5" creationId="{1034C254-A801-406C-A095-F61FFC5D13DD}"/>
          </ac:spMkLst>
        </pc:spChg>
      </pc:sldChg>
    </pc:docChg>
  </pc:docChgLst>
  <pc:docChgLst>
    <pc:chgData name="Richard Sander Hamilton" userId="S::rsh224@nau.edu::0e224633-cb63-434d-9bf4-048cc1861e13" providerId="AD" clId="Web-{C1DFF6FD-EE8A-4D55-826D-1C9EE49B7145}"/>
    <pc:docChg chg="modSld modMainMaster">
      <pc:chgData name="Richard Sander Hamilton" userId="S::rsh224@nau.edu::0e224633-cb63-434d-9bf4-048cc1861e13" providerId="AD" clId="Web-{C1DFF6FD-EE8A-4D55-826D-1C9EE49B7145}" dt="2020-11-16T01:16:43.285" v="10" actId="14100"/>
      <pc:docMkLst>
        <pc:docMk/>
      </pc:docMkLst>
      <pc:sldChg chg="addSp modSp mod modClrScheme chgLayout">
        <pc:chgData name="Richard Sander Hamilton" userId="S::rsh224@nau.edu::0e224633-cb63-434d-9bf4-048cc1861e13" providerId="AD" clId="Web-{C1DFF6FD-EE8A-4D55-826D-1C9EE49B7145}" dt="2020-11-16T01:16:43.285" v="10" actId="14100"/>
        <pc:sldMkLst>
          <pc:docMk/>
          <pc:sldMk cId="2384094008" sldId="258"/>
        </pc:sldMkLst>
        <pc:spChg chg="mod">
          <ac:chgData name="Richard Sander Hamilton" userId="S::rsh224@nau.edu::0e224633-cb63-434d-9bf4-048cc1861e13" providerId="AD" clId="Web-{C1DFF6FD-EE8A-4D55-826D-1C9EE49B7145}" dt="2020-11-16T01:16:25.050" v="6"/>
          <ac:spMkLst>
            <pc:docMk/>
            <pc:sldMk cId="2384094008" sldId="258"/>
            <ac:spMk id="2" creationId="{B7CA6EA8-912E-483C-A995-8C0FB0AE5430}"/>
          </ac:spMkLst>
        </pc:spChg>
        <pc:spChg chg="mod">
          <ac:chgData name="Richard Sander Hamilton" userId="S::rsh224@nau.edu::0e224633-cb63-434d-9bf4-048cc1861e13" providerId="AD" clId="Web-{C1DFF6FD-EE8A-4D55-826D-1C9EE49B7145}" dt="2020-11-16T01:16:25.050" v="6"/>
          <ac:spMkLst>
            <pc:docMk/>
            <pc:sldMk cId="2384094008" sldId="258"/>
            <ac:spMk id="3" creationId="{950FA6E7-3819-4BD0-9A6C-BAD6DB5FC5FF}"/>
          </ac:spMkLst>
        </pc:spChg>
        <pc:spChg chg="add mod">
          <ac:chgData name="Richard Sander Hamilton" userId="S::rsh224@nau.edu::0e224633-cb63-434d-9bf4-048cc1861e13" providerId="AD" clId="Web-{C1DFF6FD-EE8A-4D55-826D-1C9EE49B7145}" dt="2020-11-16T01:16:25.050" v="6"/>
          <ac:spMkLst>
            <pc:docMk/>
            <pc:sldMk cId="2384094008" sldId="258"/>
            <ac:spMk id="9" creationId="{72748B52-75E2-447E-AEF4-458F5DC3384B}"/>
          </ac:spMkLst>
        </pc:spChg>
        <pc:picChg chg="add mod">
          <ac:chgData name="Richard Sander Hamilton" userId="S::rsh224@nau.edu::0e224633-cb63-434d-9bf4-048cc1861e13" providerId="AD" clId="Web-{C1DFF6FD-EE8A-4D55-826D-1C9EE49B7145}" dt="2020-11-16T01:16:43.285" v="10" actId="14100"/>
          <ac:picMkLst>
            <pc:docMk/>
            <pc:sldMk cId="2384094008" sldId="258"/>
            <ac:picMk id="4" creationId="{261457D0-28DE-4134-8DAD-919F1A54A8F6}"/>
          </ac:picMkLst>
        </pc:picChg>
      </pc:sldChg>
      <pc:sldMasterChg chg="mod modSldLayout">
        <pc:chgData name="Richard Sander Hamilton" userId="S::rsh224@nau.edu::0e224633-cb63-434d-9bf4-048cc1861e13" providerId="AD" clId="Web-{C1DFF6FD-EE8A-4D55-826D-1C9EE49B7145}" dt="2020-11-16T01:04:50.092" v="1"/>
        <pc:sldMasterMkLst>
          <pc:docMk/>
          <pc:sldMasterMk cId="821037099" sldId="2147483704"/>
        </pc:sldMasterMkLst>
        <pc:sldLayoutChg chg="mod">
          <pc:chgData name="Richard Sander Hamilton" userId="S::rsh224@nau.edu::0e224633-cb63-434d-9bf4-048cc1861e13" providerId="AD" clId="Web-{C1DFF6FD-EE8A-4D55-826D-1C9EE49B7145}" dt="2020-11-16T01:04:50.092" v="1"/>
          <pc:sldLayoutMkLst>
            <pc:docMk/>
            <pc:sldMasterMk cId="821037099" sldId="2147483672"/>
            <pc:sldLayoutMk cId="4110016975" sldId="2147483705"/>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3728153477" sldId="2147483706"/>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860689000" sldId="2147483707"/>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2863664880" sldId="2147483708"/>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1431824864" sldId="2147483709"/>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3830303510" sldId="2147483710"/>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1477023053" sldId="2147483711"/>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1218821889" sldId="2147483712"/>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4125484996" sldId="2147483713"/>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4026748688" sldId="2147483714"/>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2726207817" sldId="2147483715"/>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2209577625" sldId="2147483716"/>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486118952" sldId="2147483717"/>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995294728" sldId="2147483718"/>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3995786147" sldId="2147483719"/>
          </pc:sldLayoutMkLst>
        </pc:sldLayoutChg>
        <pc:sldLayoutChg chg="mod">
          <pc:chgData name="Richard Sander Hamilton" userId="S::rsh224@nau.edu::0e224633-cb63-434d-9bf4-048cc1861e13" providerId="AD" clId="Web-{C1DFF6FD-EE8A-4D55-826D-1C9EE49B7145}" dt="2020-11-16T01:04:50.092" v="1"/>
          <pc:sldLayoutMkLst>
            <pc:docMk/>
            <pc:sldMasterMk cId="821037099" sldId="2147483672"/>
            <pc:sldLayoutMk cId="445875131" sldId="2147483720"/>
          </pc:sldLayoutMkLst>
        </pc:sldLayoutChg>
      </pc:sldMasterChg>
      <pc:sldMasterChg chg="mod modSldLayout">
        <pc:chgData name="Richard Sander Hamilton" userId="S::rsh224@nau.edu::0e224633-cb63-434d-9bf4-048cc1861e13" providerId="AD" clId="Web-{C1DFF6FD-EE8A-4D55-826D-1C9EE49B7145}" dt="2020-11-16T01:04:50.092" v="1"/>
        <pc:sldMasterMkLst>
          <pc:docMk/>
          <pc:sldMasterMk cId="1499232401" sldId="2147483721"/>
        </pc:sldMasterMkLst>
        <pc:sldLayoutChg chg="mod">
          <pc:chgData name="Richard Sander Hamilton" userId="S::rsh224@nau.edu::0e224633-cb63-434d-9bf4-048cc1861e13" providerId="AD" clId="Web-{C1DFF6FD-EE8A-4D55-826D-1C9EE49B7145}" dt="2020-11-16T01:04:50.092" v="1"/>
          <pc:sldLayoutMkLst>
            <pc:docMk/>
            <pc:sldMasterMk cId="1499232401" sldId="2147483689"/>
            <pc:sldLayoutMk cId="2686188430" sldId="2147483722"/>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1966562108" sldId="2147483723"/>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1969806288" sldId="2147483724"/>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1399075522" sldId="2147483725"/>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932042554" sldId="2147483726"/>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1668252712" sldId="2147483727"/>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2531505604" sldId="2147483728"/>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1777200829" sldId="2147483729"/>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3805595076" sldId="2147483730"/>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36865425" sldId="2147483731"/>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56694974" sldId="2147483732"/>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3772342422" sldId="2147483733"/>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509124883" sldId="2147483734"/>
          </pc:sldLayoutMkLst>
        </pc:sldLayoutChg>
        <pc:sldLayoutChg chg="mod">
          <pc:chgData name="Richard Sander Hamilton" userId="S::rsh224@nau.edu::0e224633-cb63-434d-9bf4-048cc1861e13" providerId="AD" clId="Web-{C1DFF6FD-EE8A-4D55-826D-1C9EE49B7145}" dt="2020-11-16T01:04:50.092" v="1"/>
          <pc:sldLayoutMkLst>
            <pc:docMk/>
            <pc:sldMasterMk cId="1499232401" sldId="2147483689"/>
            <pc:sldLayoutMk cId="3937033951" sldId="2147483735"/>
          </pc:sldLayoutMkLst>
        </pc:sldLayoutChg>
      </pc:sldMasterChg>
    </pc:docChg>
  </pc:docChgLst>
  <pc:docChgLst>
    <pc:chgData name="Aaron" userId="bc6fc95c-9715-4a67-9530-e19eeacfe858" providerId="ADAL" clId="{A822908A-7A47-4C03-AA03-B07E380A6852}"/>
    <pc:docChg chg="undo custSel addSld delSld modSld sldOrd">
      <pc:chgData name="Aaron" userId="bc6fc95c-9715-4a67-9530-e19eeacfe858" providerId="ADAL" clId="{A822908A-7A47-4C03-AA03-B07E380A6852}" dt="2020-11-16T18:16:26.840" v="4558" actId="20577"/>
      <pc:docMkLst>
        <pc:docMk/>
      </pc:docMkLst>
      <pc:sldChg chg="addSp delSp modSp">
        <pc:chgData name="Aaron" userId="bc6fc95c-9715-4a67-9530-e19eeacfe858" providerId="ADAL" clId="{A822908A-7A47-4C03-AA03-B07E380A6852}" dt="2020-11-13T19:46:29.145" v="964"/>
        <pc:sldMkLst>
          <pc:docMk/>
          <pc:sldMk cId="109857222" sldId="256"/>
        </pc:sldMkLst>
        <pc:spChg chg="del">
          <ac:chgData name="Aaron" userId="bc6fc95c-9715-4a67-9530-e19eeacfe858" providerId="ADAL" clId="{A822908A-7A47-4C03-AA03-B07E380A6852}" dt="2020-11-13T18:02:32.159" v="3" actId="478"/>
          <ac:spMkLst>
            <pc:docMk/>
            <pc:sldMk cId="109857222" sldId="256"/>
            <ac:spMk id="2" creationId="{00000000-0000-0000-0000-000000000000}"/>
          </ac:spMkLst>
        </pc:spChg>
        <pc:spChg chg="del">
          <ac:chgData name="Aaron" userId="bc6fc95c-9715-4a67-9530-e19eeacfe858" providerId="ADAL" clId="{A822908A-7A47-4C03-AA03-B07E380A6852}" dt="2020-11-13T18:02:35.072" v="4" actId="478"/>
          <ac:spMkLst>
            <pc:docMk/>
            <pc:sldMk cId="109857222" sldId="256"/>
            <ac:spMk id="3" creationId="{00000000-0000-0000-0000-000000000000}"/>
          </ac:spMkLst>
        </pc:spChg>
        <pc:spChg chg="add del mod">
          <ac:chgData name="Aaron" userId="bc6fc95c-9715-4a67-9530-e19eeacfe858" providerId="ADAL" clId="{A822908A-7A47-4C03-AA03-B07E380A6852}" dt="2020-11-13T19:46:29.145" v="964"/>
          <ac:spMkLst>
            <pc:docMk/>
            <pc:sldMk cId="109857222" sldId="256"/>
            <ac:spMk id="5" creationId="{2FA037F5-71D4-4ABF-831A-DFC9AB2EF54C}"/>
          </ac:spMkLst>
        </pc:spChg>
        <pc:spChg chg="add del mod">
          <ac:chgData name="Aaron" userId="bc6fc95c-9715-4a67-9530-e19eeacfe858" providerId="ADAL" clId="{A822908A-7A47-4C03-AA03-B07E380A6852}" dt="2020-11-13T19:46:29.145" v="964"/>
          <ac:spMkLst>
            <pc:docMk/>
            <pc:sldMk cId="109857222" sldId="256"/>
            <ac:spMk id="6" creationId="{1E8ECE26-0BDB-44C2-B8FE-8B62F68B6F56}"/>
          </ac:spMkLst>
        </pc:spChg>
        <pc:picChg chg="add mod">
          <ac:chgData name="Aaron" userId="bc6fc95c-9715-4a67-9530-e19eeacfe858" providerId="ADAL" clId="{A822908A-7A47-4C03-AA03-B07E380A6852}" dt="2020-11-13T18:02:43.504" v="7" actId="14100"/>
          <ac:picMkLst>
            <pc:docMk/>
            <pc:sldMk cId="109857222" sldId="256"/>
            <ac:picMk id="4" creationId="{E0EF6040-9978-49BA-B367-8089572735C6}"/>
          </ac:picMkLst>
        </pc:picChg>
      </pc:sldChg>
      <pc:sldChg chg="modSp add">
        <pc:chgData name="Aaron" userId="bc6fc95c-9715-4a67-9530-e19eeacfe858" providerId="ADAL" clId="{A822908A-7A47-4C03-AA03-B07E380A6852}" dt="2020-11-13T19:55:30.216" v="1304" actId="20577"/>
        <pc:sldMkLst>
          <pc:docMk/>
          <pc:sldMk cId="1741126010" sldId="257"/>
        </pc:sldMkLst>
        <pc:spChg chg="mod">
          <ac:chgData name="Aaron" userId="bc6fc95c-9715-4a67-9530-e19eeacfe858" providerId="ADAL" clId="{A822908A-7A47-4C03-AA03-B07E380A6852}" dt="2020-11-13T19:55:30.216" v="1304" actId="20577"/>
          <ac:spMkLst>
            <pc:docMk/>
            <pc:sldMk cId="1741126010" sldId="257"/>
            <ac:spMk id="2" creationId="{4F28A627-9E98-4E39-93C0-326E26F28375}"/>
          </ac:spMkLst>
        </pc:spChg>
      </pc:sldChg>
      <pc:sldChg chg="modSp add">
        <pc:chgData name="Aaron" userId="bc6fc95c-9715-4a67-9530-e19eeacfe858" providerId="ADAL" clId="{A822908A-7A47-4C03-AA03-B07E380A6852}" dt="2020-11-13T20:05:04.822" v="1514" actId="20577"/>
        <pc:sldMkLst>
          <pc:docMk/>
          <pc:sldMk cId="2384094008" sldId="258"/>
        </pc:sldMkLst>
        <pc:spChg chg="mod">
          <ac:chgData name="Aaron" userId="bc6fc95c-9715-4a67-9530-e19eeacfe858" providerId="ADAL" clId="{A822908A-7A47-4C03-AA03-B07E380A6852}" dt="2020-11-13T18:27:06.323" v="48" actId="20577"/>
          <ac:spMkLst>
            <pc:docMk/>
            <pc:sldMk cId="2384094008" sldId="258"/>
            <ac:spMk id="2" creationId="{B7CA6EA8-912E-483C-A995-8C0FB0AE5430}"/>
          </ac:spMkLst>
        </pc:spChg>
        <pc:spChg chg="mod">
          <ac:chgData name="Aaron" userId="bc6fc95c-9715-4a67-9530-e19eeacfe858" providerId="ADAL" clId="{A822908A-7A47-4C03-AA03-B07E380A6852}" dt="2020-11-13T20:05:04.822" v="1514" actId="20577"/>
          <ac:spMkLst>
            <pc:docMk/>
            <pc:sldMk cId="2384094008" sldId="258"/>
            <ac:spMk id="3" creationId="{950FA6E7-3819-4BD0-9A6C-BAD6DB5FC5FF}"/>
          </ac:spMkLst>
        </pc:spChg>
      </pc:sldChg>
      <pc:sldChg chg="modSp add ord">
        <pc:chgData name="Aaron" userId="bc6fc95c-9715-4a67-9530-e19eeacfe858" providerId="ADAL" clId="{A822908A-7A47-4C03-AA03-B07E380A6852}" dt="2020-11-16T04:32:08.044" v="4498" actId="20577"/>
        <pc:sldMkLst>
          <pc:docMk/>
          <pc:sldMk cId="2580448134" sldId="259"/>
        </pc:sldMkLst>
        <pc:spChg chg="mod">
          <ac:chgData name="Aaron" userId="bc6fc95c-9715-4a67-9530-e19eeacfe858" providerId="ADAL" clId="{A822908A-7A47-4C03-AA03-B07E380A6852}" dt="2020-11-13T19:37:28.083" v="636" actId="20577"/>
          <ac:spMkLst>
            <pc:docMk/>
            <pc:sldMk cId="2580448134" sldId="259"/>
            <ac:spMk id="2" creationId="{2A412236-95FE-4E37-93C1-7CE35B83B2F2}"/>
          </ac:spMkLst>
        </pc:spChg>
        <pc:spChg chg="mod">
          <ac:chgData name="Aaron" userId="bc6fc95c-9715-4a67-9530-e19eeacfe858" providerId="ADAL" clId="{A822908A-7A47-4C03-AA03-B07E380A6852}" dt="2020-11-16T04:32:08.044" v="4498" actId="20577"/>
          <ac:spMkLst>
            <pc:docMk/>
            <pc:sldMk cId="2580448134" sldId="259"/>
            <ac:spMk id="3" creationId="{05E2D948-2ACC-45C3-8774-70B966A13D25}"/>
          </ac:spMkLst>
        </pc:spChg>
      </pc:sldChg>
      <pc:sldChg chg="addSp delSp modSp add">
        <pc:chgData name="Aaron" userId="bc6fc95c-9715-4a67-9530-e19eeacfe858" providerId="ADAL" clId="{A822908A-7A47-4C03-AA03-B07E380A6852}" dt="2020-11-13T19:57:28.650" v="1367" actId="313"/>
        <pc:sldMkLst>
          <pc:docMk/>
          <pc:sldMk cId="707020687" sldId="260"/>
        </pc:sldMkLst>
        <pc:spChg chg="mod">
          <ac:chgData name="Aaron" userId="bc6fc95c-9715-4a67-9530-e19eeacfe858" providerId="ADAL" clId="{A822908A-7A47-4C03-AA03-B07E380A6852}" dt="2020-11-13T19:55:39.191" v="1313" actId="20577"/>
          <ac:spMkLst>
            <pc:docMk/>
            <pc:sldMk cId="707020687" sldId="260"/>
            <ac:spMk id="2" creationId="{4A156451-08F5-459E-A6AD-3B0D0F3A7950}"/>
          </ac:spMkLst>
        </pc:spChg>
        <pc:spChg chg="mod">
          <ac:chgData name="Aaron" userId="bc6fc95c-9715-4a67-9530-e19eeacfe858" providerId="ADAL" clId="{A822908A-7A47-4C03-AA03-B07E380A6852}" dt="2020-11-13T19:57:28.650" v="1367" actId="313"/>
          <ac:spMkLst>
            <pc:docMk/>
            <pc:sldMk cId="707020687" sldId="260"/>
            <ac:spMk id="3" creationId="{1916EC53-E958-49CE-8B15-B6F6B0BF78B4}"/>
          </ac:spMkLst>
        </pc:spChg>
        <pc:graphicFrameChg chg="add del mod">
          <ac:chgData name="Aaron" userId="bc6fc95c-9715-4a67-9530-e19eeacfe858" providerId="ADAL" clId="{A822908A-7A47-4C03-AA03-B07E380A6852}" dt="2020-11-13T19:31:09.974" v="315"/>
          <ac:graphicFrameMkLst>
            <pc:docMk/>
            <pc:sldMk cId="707020687" sldId="260"/>
            <ac:graphicFrameMk id="4" creationId="{2673E147-D078-454A-8ACD-0AFF8E7E0E4D}"/>
          </ac:graphicFrameMkLst>
        </pc:graphicFrameChg>
      </pc:sldChg>
      <pc:sldChg chg="modSp add">
        <pc:chgData name="Aaron" userId="bc6fc95c-9715-4a67-9530-e19eeacfe858" providerId="ADAL" clId="{A822908A-7A47-4C03-AA03-B07E380A6852}" dt="2020-11-13T20:42:43.297" v="2327" actId="313"/>
        <pc:sldMkLst>
          <pc:docMk/>
          <pc:sldMk cId="3812784387" sldId="261"/>
        </pc:sldMkLst>
        <pc:spChg chg="mod">
          <ac:chgData name="Aaron" userId="bc6fc95c-9715-4a67-9530-e19eeacfe858" providerId="ADAL" clId="{A822908A-7A47-4C03-AA03-B07E380A6852}" dt="2020-11-13T18:30:41.872" v="218" actId="20577"/>
          <ac:spMkLst>
            <pc:docMk/>
            <pc:sldMk cId="3812784387" sldId="261"/>
            <ac:spMk id="2" creationId="{E2CED055-CBB0-402B-90FC-483E0C992D19}"/>
          </ac:spMkLst>
        </pc:spChg>
        <pc:spChg chg="mod">
          <ac:chgData name="Aaron" userId="bc6fc95c-9715-4a67-9530-e19eeacfe858" providerId="ADAL" clId="{A822908A-7A47-4C03-AA03-B07E380A6852}" dt="2020-11-13T20:42:43.297" v="2327" actId="313"/>
          <ac:spMkLst>
            <pc:docMk/>
            <pc:sldMk cId="3812784387" sldId="261"/>
            <ac:spMk id="3" creationId="{CB33174C-1594-4F19-9235-08B539F192BA}"/>
          </ac:spMkLst>
        </pc:spChg>
      </pc:sldChg>
      <pc:sldChg chg="modSp add">
        <pc:chgData name="Aaron" userId="bc6fc95c-9715-4a67-9530-e19eeacfe858" providerId="ADAL" clId="{A822908A-7A47-4C03-AA03-B07E380A6852}" dt="2020-11-13T20:12:55.939" v="1560" actId="20577"/>
        <pc:sldMkLst>
          <pc:docMk/>
          <pc:sldMk cId="1970051501" sldId="262"/>
        </pc:sldMkLst>
        <pc:spChg chg="mod">
          <ac:chgData name="Aaron" userId="bc6fc95c-9715-4a67-9530-e19eeacfe858" providerId="ADAL" clId="{A822908A-7A47-4C03-AA03-B07E380A6852}" dt="2020-11-13T18:31:06.693" v="234" actId="20577"/>
          <ac:spMkLst>
            <pc:docMk/>
            <pc:sldMk cId="1970051501" sldId="262"/>
            <ac:spMk id="2" creationId="{0F8D4CD2-9A1A-4EFC-BBBA-DEDD691E1815}"/>
          </ac:spMkLst>
        </pc:spChg>
        <pc:spChg chg="mod">
          <ac:chgData name="Aaron" userId="bc6fc95c-9715-4a67-9530-e19eeacfe858" providerId="ADAL" clId="{A822908A-7A47-4C03-AA03-B07E380A6852}" dt="2020-11-13T20:12:55.939" v="1560" actId="20577"/>
          <ac:spMkLst>
            <pc:docMk/>
            <pc:sldMk cId="1970051501" sldId="262"/>
            <ac:spMk id="3" creationId="{618C30C1-3327-4847-8156-5AA71135A4EC}"/>
          </ac:spMkLst>
        </pc:spChg>
      </pc:sldChg>
      <pc:sldChg chg="modSp add">
        <pc:chgData name="Aaron" userId="bc6fc95c-9715-4a67-9530-e19eeacfe858" providerId="ADAL" clId="{A822908A-7A47-4C03-AA03-B07E380A6852}" dt="2020-11-13T18:31:48.853" v="256" actId="20577"/>
        <pc:sldMkLst>
          <pc:docMk/>
          <pc:sldMk cId="626731660" sldId="263"/>
        </pc:sldMkLst>
        <pc:spChg chg="mod">
          <ac:chgData name="Aaron" userId="bc6fc95c-9715-4a67-9530-e19eeacfe858" providerId="ADAL" clId="{A822908A-7A47-4C03-AA03-B07E380A6852}" dt="2020-11-13T18:31:35.068" v="253" actId="20577"/>
          <ac:spMkLst>
            <pc:docMk/>
            <pc:sldMk cId="626731660" sldId="263"/>
            <ac:spMk id="2" creationId="{1DB34AFF-A768-4949-92F0-DAA20EE348F9}"/>
          </ac:spMkLst>
        </pc:spChg>
        <pc:spChg chg="mod">
          <ac:chgData name="Aaron" userId="bc6fc95c-9715-4a67-9530-e19eeacfe858" providerId="ADAL" clId="{A822908A-7A47-4C03-AA03-B07E380A6852}" dt="2020-11-13T18:31:48.853" v="256" actId="20577"/>
          <ac:spMkLst>
            <pc:docMk/>
            <pc:sldMk cId="626731660" sldId="263"/>
            <ac:spMk id="3" creationId="{379C55B1-2042-42FC-A71E-EE70E0BF9FEC}"/>
          </ac:spMkLst>
        </pc:spChg>
      </pc:sldChg>
      <pc:sldChg chg="modSp add">
        <pc:chgData name="Aaron" userId="bc6fc95c-9715-4a67-9530-e19eeacfe858" providerId="ADAL" clId="{A822908A-7A47-4C03-AA03-B07E380A6852}" dt="2020-11-16T00:38:18.701" v="2930" actId="20577"/>
        <pc:sldMkLst>
          <pc:docMk/>
          <pc:sldMk cId="3802289882" sldId="264"/>
        </pc:sldMkLst>
        <pc:spChg chg="mod">
          <ac:chgData name="Aaron" userId="bc6fc95c-9715-4a67-9530-e19eeacfe858" providerId="ADAL" clId="{A822908A-7A47-4C03-AA03-B07E380A6852}" dt="2020-11-13T18:31:59.499" v="268" actId="20577"/>
          <ac:spMkLst>
            <pc:docMk/>
            <pc:sldMk cId="3802289882" sldId="264"/>
            <ac:spMk id="2" creationId="{CACA46BC-E5AD-48D7-B1B9-B38CE3517530}"/>
          </ac:spMkLst>
        </pc:spChg>
        <pc:spChg chg="mod">
          <ac:chgData name="Aaron" userId="bc6fc95c-9715-4a67-9530-e19eeacfe858" providerId="ADAL" clId="{A822908A-7A47-4C03-AA03-B07E380A6852}" dt="2020-11-16T00:38:18.701" v="2930" actId="20577"/>
          <ac:spMkLst>
            <pc:docMk/>
            <pc:sldMk cId="3802289882" sldId="264"/>
            <ac:spMk id="3" creationId="{80D8A8F6-3E33-4B84-8E9D-60F436D2CEBE}"/>
          </ac:spMkLst>
        </pc:spChg>
      </pc:sldChg>
      <pc:sldChg chg="modSp add">
        <pc:chgData name="Aaron" userId="bc6fc95c-9715-4a67-9530-e19eeacfe858" providerId="ADAL" clId="{A822908A-7A47-4C03-AA03-B07E380A6852}" dt="2020-11-13T18:33:09.192" v="310" actId="20577"/>
        <pc:sldMkLst>
          <pc:docMk/>
          <pc:sldMk cId="1686127567" sldId="265"/>
        </pc:sldMkLst>
        <pc:spChg chg="mod">
          <ac:chgData name="Aaron" userId="bc6fc95c-9715-4a67-9530-e19eeacfe858" providerId="ADAL" clId="{A822908A-7A47-4C03-AA03-B07E380A6852}" dt="2020-11-13T18:33:09.192" v="310" actId="20577"/>
          <ac:spMkLst>
            <pc:docMk/>
            <pc:sldMk cId="1686127567" sldId="265"/>
            <ac:spMk id="2" creationId="{A9AB587B-2D66-4AD7-8AEF-DFBCC67D361B}"/>
          </ac:spMkLst>
        </pc:spChg>
      </pc:sldChg>
      <pc:sldChg chg="addSp modSp add modAnim">
        <pc:chgData name="Aaron" userId="bc6fc95c-9715-4a67-9530-e19eeacfe858" providerId="ADAL" clId="{A822908A-7A47-4C03-AA03-B07E380A6852}" dt="2020-11-16T04:33:01.671" v="4502"/>
        <pc:sldMkLst>
          <pc:docMk/>
          <pc:sldMk cId="2516782277" sldId="266"/>
        </pc:sldMkLst>
        <pc:spChg chg="mod">
          <ac:chgData name="Aaron" userId="bc6fc95c-9715-4a67-9530-e19eeacfe858" providerId="ADAL" clId="{A822908A-7A47-4C03-AA03-B07E380A6852}" dt="2020-11-13T19:35:53.479" v="571" actId="20577"/>
          <ac:spMkLst>
            <pc:docMk/>
            <pc:sldMk cId="2516782277" sldId="266"/>
            <ac:spMk id="2" creationId="{2D64078A-C44F-4D85-AEAF-035A6BB4C4AC}"/>
          </ac:spMkLst>
        </pc:spChg>
        <pc:spChg chg="mod">
          <ac:chgData name="Aaron" userId="bc6fc95c-9715-4a67-9530-e19eeacfe858" providerId="ADAL" clId="{A822908A-7A47-4C03-AA03-B07E380A6852}" dt="2020-11-16T04:33:01.671" v="4502"/>
          <ac:spMkLst>
            <pc:docMk/>
            <pc:sldMk cId="2516782277" sldId="266"/>
            <ac:spMk id="3" creationId="{26261499-F28E-4933-9C8D-9BD5276476F0}"/>
          </ac:spMkLst>
        </pc:spChg>
        <pc:graphicFrameChg chg="add mod modGraphic">
          <ac:chgData name="Aaron" userId="bc6fc95c-9715-4a67-9530-e19eeacfe858" providerId="ADAL" clId="{A822908A-7A47-4C03-AA03-B07E380A6852}" dt="2020-11-16T04:28:33.167" v="4424" actId="1076"/>
          <ac:graphicFrameMkLst>
            <pc:docMk/>
            <pc:sldMk cId="2516782277" sldId="266"/>
            <ac:graphicFrameMk id="4" creationId="{07A2C2BB-C18D-4F48-AB4B-1111958C06D8}"/>
          </ac:graphicFrameMkLst>
        </pc:graphicFrameChg>
        <pc:picChg chg="add">
          <ac:chgData name="Aaron" userId="bc6fc95c-9715-4a67-9530-e19eeacfe858" providerId="ADAL" clId="{A822908A-7A47-4C03-AA03-B07E380A6852}" dt="2020-11-16T04:28:24.235" v="4423"/>
          <ac:picMkLst>
            <pc:docMk/>
            <pc:sldMk cId="2516782277" sldId="266"/>
            <ac:picMk id="5" creationId="{90CBE841-288A-4BB4-BCF8-61208692E850}"/>
          </ac:picMkLst>
        </pc:picChg>
      </pc:sldChg>
      <pc:sldChg chg="addSp delSp modSp add modAnim">
        <pc:chgData name="Aaron" userId="bc6fc95c-9715-4a67-9530-e19eeacfe858" providerId="ADAL" clId="{A822908A-7A47-4C03-AA03-B07E380A6852}" dt="2020-11-16T04:31:23.650" v="4464" actId="404"/>
        <pc:sldMkLst>
          <pc:docMk/>
          <pc:sldMk cId="3152615350" sldId="267"/>
        </pc:sldMkLst>
        <pc:spChg chg="mod">
          <ac:chgData name="Aaron" userId="bc6fc95c-9715-4a67-9530-e19eeacfe858" providerId="ADAL" clId="{A822908A-7A47-4C03-AA03-B07E380A6852}" dt="2020-11-16T00:20:54.613" v="2546" actId="20577"/>
          <ac:spMkLst>
            <pc:docMk/>
            <pc:sldMk cId="3152615350" sldId="267"/>
            <ac:spMk id="2" creationId="{8EDAA871-2536-40C6-9E8C-A77E13B6DDFA}"/>
          </ac:spMkLst>
        </pc:spChg>
        <pc:spChg chg="mod">
          <ac:chgData name="Aaron" userId="bc6fc95c-9715-4a67-9530-e19eeacfe858" providerId="ADAL" clId="{A822908A-7A47-4C03-AA03-B07E380A6852}" dt="2020-11-16T02:31:11.433" v="4346" actId="20577"/>
          <ac:spMkLst>
            <pc:docMk/>
            <pc:sldMk cId="3152615350" sldId="267"/>
            <ac:spMk id="3" creationId="{DA98A1A7-A66D-4373-B427-5CCB13762ECE}"/>
          </ac:spMkLst>
        </pc:spChg>
        <pc:spChg chg="add mod">
          <ac:chgData name="Aaron" userId="bc6fc95c-9715-4a67-9530-e19eeacfe858" providerId="ADAL" clId="{A822908A-7A47-4C03-AA03-B07E380A6852}" dt="2020-11-16T00:49:01.778" v="2955" actId="14100"/>
          <ac:spMkLst>
            <pc:docMk/>
            <pc:sldMk cId="3152615350" sldId="267"/>
            <ac:spMk id="4" creationId="{8B09375B-BB8A-4F3D-BB95-E9445D98D170}"/>
          </ac:spMkLst>
        </pc:spChg>
        <pc:spChg chg="add mod">
          <ac:chgData name="Aaron" userId="bc6fc95c-9715-4a67-9530-e19eeacfe858" providerId="ADAL" clId="{A822908A-7A47-4C03-AA03-B07E380A6852}" dt="2020-11-16T04:31:19.720" v="4462" actId="404"/>
          <ac:spMkLst>
            <pc:docMk/>
            <pc:sldMk cId="3152615350" sldId="267"/>
            <ac:spMk id="6" creationId="{0C3643D1-7147-4D33-918E-40B7C107DF69}"/>
          </ac:spMkLst>
        </pc:spChg>
        <pc:spChg chg="add del mod">
          <ac:chgData name="Aaron" userId="bc6fc95c-9715-4a67-9530-e19eeacfe858" providerId="ADAL" clId="{A822908A-7A47-4C03-AA03-B07E380A6852}" dt="2020-11-16T04:27:46.931" v="4421" actId="478"/>
          <ac:spMkLst>
            <pc:docMk/>
            <pc:sldMk cId="3152615350" sldId="267"/>
            <ac:spMk id="7" creationId="{91858D8C-9DDC-4CFF-8C89-5E319CF653E2}"/>
          </ac:spMkLst>
        </pc:spChg>
        <pc:spChg chg="add del mod">
          <ac:chgData name="Aaron" userId="bc6fc95c-9715-4a67-9530-e19eeacfe858" providerId="ADAL" clId="{A822908A-7A47-4C03-AA03-B07E380A6852}" dt="2020-11-16T04:27:43.794" v="4420" actId="478"/>
          <ac:spMkLst>
            <pc:docMk/>
            <pc:sldMk cId="3152615350" sldId="267"/>
            <ac:spMk id="9" creationId="{90C7EB55-1E9C-480C-B9AB-50BB12CB4BD5}"/>
          </ac:spMkLst>
        </pc:spChg>
        <pc:spChg chg="add mod">
          <ac:chgData name="Aaron" userId="bc6fc95c-9715-4a67-9530-e19eeacfe858" providerId="ADAL" clId="{A822908A-7A47-4C03-AA03-B07E380A6852}" dt="2020-11-16T04:31:23.650" v="4464" actId="404"/>
          <ac:spMkLst>
            <pc:docMk/>
            <pc:sldMk cId="3152615350" sldId="267"/>
            <ac:spMk id="11" creationId="{B13E0917-9B29-4DB1-97F7-984C699E5D09}"/>
          </ac:spMkLst>
        </pc:spChg>
        <pc:picChg chg="add mod">
          <ac:chgData name="Aaron" userId="bc6fc95c-9715-4a67-9530-e19eeacfe858" providerId="ADAL" clId="{A822908A-7A47-4C03-AA03-B07E380A6852}" dt="2020-11-16T00:49:15.305" v="2960" actId="14100"/>
          <ac:picMkLst>
            <pc:docMk/>
            <pc:sldMk cId="3152615350" sldId="267"/>
            <ac:picMk id="5" creationId="{0617293C-B4CC-4798-B1E8-BDB94F4CCE5B}"/>
          </ac:picMkLst>
        </pc:picChg>
        <pc:picChg chg="add mod">
          <ac:chgData name="Aaron" userId="bc6fc95c-9715-4a67-9530-e19eeacfe858" providerId="ADAL" clId="{A822908A-7A47-4C03-AA03-B07E380A6852}" dt="2020-11-16T00:49:20.530" v="2963" actId="1076"/>
          <ac:picMkLst>
            <pc:docMk/>
            <pc:sldMk cId="3152615350" sldId="267"/>
            <ac:picMk id="8" creationId="{01EEB327-1AE8-4C25-87C1-4A2034819CFD}"/>
          </ac:picMkLst>
        </pc:picChg>
        <pc:picChg chg="add">
          <ac:chgData name="Aaron" userId="bc6fc95c-9715-4a67-9530-e19eeacfe858" providerId="ADAL" clId="{A822908A-7A47-4C03-AA03-B07E380A6852}" dt="2020-11-16T04:27:55.660" v="4422"/>
          <ac:picMkLst>
            <pc:docMk/>
            <pc:sldMk cId="3152615350" sldId="267"/>
            <ac:picMk id="10" creationId="{02CE274B-2110-4234-B361-70FA1948926E}"/>
          </ac:picMkLst>
        </pc:picChg>
      </pc:sldChg>
      <pc:sldChg chg="addSp delSp modSp add">
        <pc:chgData name="Aaron" userId="bc6fc95c-9715-4a67-9530-e19eeacfe858" providerId="ADAL" clId="{A822908A-7A47-4C03-AA03-B07E380A6852}" dt="2020-11-13T19:47:00.131" v="994" actId="20577"/>
        <pc:sldMkLst>
          <pc:docMk/>
          <pc:sldMk cId="1766019746" sldId="268"/>
        </pc:sldMkLst>
        <pc:spChg chg="del">
          <ac:chgData name="Aaron" userId="bc6fc95c-9715-4a67-9530-e19eeacfe858" providerId="ADAL" clId="{A822908A-7A47-4C03-AA03-B07E380A6852}" dt="2020-11-13T19:46:37.815" v="966"/>
          <ac:spMkLst>
            <pc:docMk/>
            <pc:sldMk cId="1766019746" sldId="268"/>
            <ac:spMk id="2" creationId="{A1670465-F74B-411F-8E1C-0F1155B18790}"/>
          </ac:spMkLst>
        </pc:spChg>
        <pc:spChg chg="del">
          <ac:chgData name="Aaron" userId="bc6fc95c-9715-4a67-9530-e19eeacfe858" providerId="ADAL" clId="{A822908A-7A47-4C03-AA03-B07E380A6852}" dt="2020-11-13T19:46:37.815" v="966"/>
          <ac:spMkLst>
            <pc:docMk/>
            <pc:sldMk cId="1766019746" sldId="268"/>
            <ac:spMk id="3" creationId="{0A5987F4-7B6C-4B3B-858B-07C1D136F070}"/>
          </ac:spMkLst>
        </pc:spChg>
        <pc:spChg chg="add mod">
          <ac:chgData name="Aaron" userId="bc6fc95c-9715-4a67-9530-e19eeacfe858" providerId="ADAL" clId="{A822908A-7A47-4C03-AA03-B07E380A6852}" dt="2020-11-13T19:47:00.131" v="994" actId="20577"/>
          <ac:spMkLst>
            <pc:docMk/>
            <pc:sldMk cId="1766019746" sldId="268"/>
            <ac:spMk id="4" creationId="{33502F19-D567-4603-9F4C-C3C4C2FBA379}"/>
          </ac:spMkLst>
        </pc:spChg>
        <pc:spChg chg="add mod">
          <ac:chgData name="Aaron" userId="bc6fc95c-9715-4a67-9530-e19eeacfe858" providerId="ADAL" clId="{A822908A-7A47-4C03-AA03-B07E380A6852}" dt="2020-11-13T19:46:37.815" v="966"/>
          <ac:spMkLst>
            <pc:docMk/>
            <pc:sldMk cId="1766019746" sldId="268"/>
            <ac:spMk id="5" creationId="{1034C254-A801-406C-A095-F61FFC5D13DD}"/>
          </ac:spMkLst>
        </pc:spChg>
      </pc:sldChg>
      <pc:sldChg chg="modSp add">
        <pc:chgData name="Aaron" userId="bc6fc95c-9715-4a67-9530-e19eeacfe858" providerId="ADAL" clId="{A822908A-7A47-4C03-AA03-B07E380A6852}" dt="2020-11-13T20:25:35.475" v="2226" actId="14100"/>
        <pc:sldMkLst>
          <pc:docMk/>
          <pc:sldMk cId="1523862821" sldId="269"/>
        </pc:sldMkLst>
        <pc:spChg chg="mod">
          <ac:chgData name="Aaron" userId="bc6fc95c-9715-4a67-9530-e19eeacfe858" providerId="ADAL" clId="{A822908A-7A47-4C03-AA03-B07E380A6852}" dt="2020-11-13T20:25:02.410" v="2113"/>
          <ac:spMkLst>
            <pc:docMk/>
            <pc:sldMk cId="1523862821" sldId="269"/>
            <ac:spMk id="2" creationId="{01E83FD2-4F7E-44B1-B91F-0F3B2E50AE15}"/>
          </ac:spMkLst>
        </pc:spChg>
        <pc:spChg chg="mod">
          <ac:chgData name="Aaron" userId="bc6fc95c-9715-4a67-9530-e19eeacfe858" providerId="ADAL" clId="{A822908A-7A47-4C03-AA03-B07E380A6852}" dt="2020-11-13T20:25:35.475" v="2226" actId="14100"/>
          <ac:spMkLst>
            <pc:docMk/>
            <pc:sldMk cId="1523862821" sldId="269"/>
            <ac:spMk id="3" creationId="{0D5D49CC-CCEC-4928-9549-5C9164E970EB}"/>
          </ac:spMkLst>
        </pc:spChg>
      </pc:sldChg>
      <pc:sldChg chg="addSp delSp modSp add modAnim">
        <pc:chgData name="Aaron" userId="bc6fc95c-9715-4a67-9530-e19eeacfe858" providerId="ADAL" clId="{A822908A-7A47-4C03-AA03-B07E380A6852}" dt="2020-11-16T04:31:14.424" v="4460" actId="404"/>
        <pc:sldMkLst>
          <pc:docMk/>
          <pc:sldMk cId="3262230419" sldId="270"/>
        </pc:sldMkLst>
        <pc:spChg chg="mod">
          <ac:chgData name="Aaron" userId="bc6fc95c-9715-4a67-9530-e19eeacfe858" providerId="ADAL" clId="{A822908A-7A47-4C03-AA03-B07E380A6852}" dt="2020-11-16T01:00:17.591" v="3058" actId="20577"/>
          <ac:spMkLst>
            <pc:docMk/>
            <pc:sldMk cId="3262230419" sldId="270"/>
            <ac:spMk id="2" creationId="{FD182A01-950B-4D54-B95D-793358B5A74B}"/>
          </ac:spMkLst>
        </pc:spChg>
        <pc:spChg chg="del">
          <ac:chgData name="Aaron" userId="bc6fc95c-9715-4a67-9530-e19eeacfe858" providerId="ADAL" clId="{A822908A-7A47-4C03-AA03-B07E380A6852}" dt="2020-11-16T00:50:46.525" v="2982" actId="478"/>
          <ac:spMkLst>
            <pc:docMk/>
            <pc:sldMk cId="3262230419" sldId="270"/>
            <ac:spMk id="3" creationId="{CC05D4CF-E479-49C1-A63A-CA3AC7E870E6}"/>
          </ac:spMkLst>
        </pc:spChg>
        <pc:spChg chg="add mod">
          <ac:chgData name="Aaron" userId="bc6fc95c-9715-4a67-9530-e19eeacfe858" providerId="ADAL" clId="{A822908A-7A47-4C03-AA03-B07E380A6852}" dt="2020-11-16T02:12:35.355" v="4285" actId="5793"/>
          <ac:spMkLst>
            <pc:docMk/>
            <pc:sldMk cId="3262230419" sldId="270"/>
            <ac:spMk id="5" creationId="{AB8AFE41-812B-448B-82E3-9A2FA0D81D3B}"/>
          </ac:spMkLst>
        </pc:spChg>
        <pc:spChg chg="add del mod">
          <ac:chgData name="Aaron" userId="bc6fc95c-9715-4a67-9530-e19eeacfe858" providerId="ADAL" clId="{A822908A-7A47-4C03-AA03-B07E380A6852}" dt="2020-11-16T00:57:04.570" v="3043" actId="478"/>
          <ac:spMkLst>
            <pc:docMk/>
            <pc:sldMk cId="3262230419" sldId="270"/>
            <ac:spMk id="6" creationId="{01B6C902-1097-42C2-994F-76153F57C555}"/>
          </ac:spMkLst>
        </pc:spChg>
        <pc:spChg chg="add mod">
          <ac:chgData name="Aaron" userId="bc6fc95c-9715-4a67-9530-e19eeacfe858" providerId="ADAL" clId="{A822908A-7A47-4C03-AA03-B07E380A6852}" dt="2020-11-16T01:55:50.162" v="3830" actId="20577"/>
          <ac:spMkLst>
            <pc:docMk/>
            <pc:sldMk cId="3262230419" sldId="270"/>
            <ac:spMk id="7" creationId="{FE300F03-A52B-41D3-86F4-3A3AEDB7C0DA}"/>
          </ac:spMkLst>
        </pc:spChg>
        <pc:spChg chg="add mod">
          <ac:chgData name="Aaron" userId="bc6fc95c-9715-4a67-9530-e19eeacfe858" providerId="ADAL" clId="{A822908A-7A47-4C03-AA03-B07E380A6852}" dt="2020-11-16T03:01:50.606" v="4413" actId="5793"/>
          <ac:spMkLst>
            <pc:docMk/>
            <pc:sldMk cId="3262230419" sldId="270"/>
            <ac:spMk id="11" creationId="{7CABCDD0-40A8-49EB-B724-893ACD395693}"/>
          </ac:spMkLst>
        </pc:spChg>
        <pc:spChg chg="add del mod">
          <ac:chgData name="Aaron" userId="bc6fc95c-9715-4a67-9530-e19eeacfe858" providerId="ADAL" clId="{A822908A-7A47-4C03-AA03-B07E380A6852}" dt="2020-11-16T04:30:08.886" v="4444" actId="478"/>
          <ac:spMkLst>
            <pc:docMk/>
            <pc:sldMk cId="3262230419" sldId="270"/>
            <ac:spMk id="12" creationId="{E370E10F-ED15-4814-95A8-627A26C112AC}"/>
          </ac:spMkLst>
        </pc:spChg>
        <pc:spChg chg="add mod">
          <ac:chgData name="Aaron" userId="bc6fc95c-9715-4a67-9530-e19eeacfe858" providerId="ADAL" clId="{A822908A-7A47-4C03-AA03-B07E380A6852}" dt="2020-11-16T04:31:01.689" v="4456" actId="404"/>
          <ac:spMkLst>
            <pc:docMk/>
            <pc:sldMk cId="3262230419" sldId="270"/>
            <ac:spMk id="14" creationId="{685D1831-01DA-4549-87C9-1CBE3C996B2B}"/>
          </ac:spMkLst>
        </pc:spChg>
        <pc:spChg chg="add mod">
          <ac:chgData name="Aaron" userId="bc6fc95c-9715-4a67-9530-e19eeacfe858" providerId="ADAL" clId="{A822908A-7A47-4C03-AA03-B07E380A6852}" dt="2020-11-16T04:31:07.254" v="4458" actId="404"/>
          <ac:spMkLst>
            <pc:docMk/>
            <pc:sldMk cId="3262230419" sldId="270"/>
            <ac:spMk id="15" creationId="{E032CA68-7483-4725-BEC7-BA26CF30990E}"/>
          </ac:spMkLst>
        </pc:spChg>
        <pc:spChg chg="add mod">
          <ac:chgData name="Aaron" userId="bc6fc95c-9715-4a67-9530-e19eeacfe858" providerId="ADAL" clId="{A822908A-7A47-4C03-AA03-B07E380A6852}" dt="2020-11-16T04:31:14.424" v="4460" actId="404"/>
          <ac:spMkLst>
            <pc:docMk/>
            <pc:sldMk cId="3262230419" sldId="270"/>
            <ac:spMk id="16" creationId="{C180FEC5-C0F0-4B27-94BD-677654C5CAD1}"/>
          </ac:spMkLst>
        </pc:spChg>
        <pc:picChg chg="add mod">
          <ac:chgData name="Aaron" userId="bc6fc95c-9715-4a67-9530-e19eeacfe858" providerId="ADAL" clId="{A822908A-7A47-4C03-AA03-B07E380A6852}" dt="2020-11-16T00:57:54.290" v="3048" actId="1076"/>
          <ac:picMkLst>
            <pc:docMk/>
            <pc:sldMk cId="3262230419" sldId="270"/>
            <ac:picMk id="8" creationId="{7ABA1A35-DBC4-474D-9064-BB77E3AD323A}"/>
          </ac:picMkLst>
        </pc:picChg>
        <pc:picChg chg="add mod">
          <ac:chgData name="Aaron" userId="bc6fc95c-9715-4a67-9530-e19eeacfe858" providerId="ADAL" clId="{A822908A-7A47-4C03-AA03-B07E380A6852}" dt="2020-11-16T01:02:07.671" v="3122" actId="1076"/>
          <ac:picMkLst>
            <pc:docMk/>
            <pc:sldMk cId="3262230419" sldId="270"/>
            <ac:picMk id="9" creationId="{6F76C006-E0C9-422B-BC46-5A8A165B97AC}"/>
          </ac:picMkLst>
        </pc:picChg>
        <pc:picChg chg="add mod">
          <ac:chgData name="Aaron" userId="bc6fc95c-9715-4a67-9530-e19eeacfe858" providerId="ADAL" clId="{A822908A-7A47-4C03-AA03-B07E380A6852}" dt="2020-11-16T01:02:03.984" v="3121" actId="1076"/>
          <ac:picMkLst>
            <pc:docMk/>
            <pc:sldMk cId="3262230419" sldId="270"/>
            <ac:picMk id="10" creationId="{958133CC-6697-46C0-9453-9F8B8571ACE7}"/>
          </ac:picMkLst>
        </pc:picChg>
        <pc:picChg chg="add">
          <ac:chgData name="Aaron" userId="bc6fc95c-9715-4a67-9530-e19eeacfe858" providerId="ADAL" clId="{A822908A-7A47-4C03-AA03-B07E380A6852}" dt="2020-11-16T04:24:27.095" v="4419"/>
          <ac:picMkLst>
            <pc:docMk/>
            <pc:sldMk cId="3262230419" sldId="270"/>
            <ac:picMk id="13" creationId="{8DDC2F3C-3AFD-43C3-A2DF-E210885DC2E8}"/>
          </ac:picMkLst>
        </pc:picChg>
        <pc:picChg chg="add del mod">
          <ac:chgData name="Aaron" userId="bc6fc95c-9715-4a67-9530-e19eeacfe858" providerId="ADAL" clId="{A822908A-7A47-4C03-AA03-B07E380A6852}" dt="2020-11-16T00:57:01.439" v="3042" actId="478"/>
          <ac:picMkLst>
            <pc:docMk/>
            <pc:sldMk cId="3262230419" sldId="270"/>
            <ac:picMk id="1026" creationId="{95F2B3DB-618A-4155-B11D-1CD25B037D50}"/>
          </ac:picMkLst>
        </pc:picChg>
      </pc:sldChg>
      <pc:sldChg chg="modSp add del ord">
        <pc:chgData name="Aaron" userId="bc6fc95c-9715-4a67-9530-e19eeacfe858" providerId="ADAL" clId="{A822908A-7A47-4C03-AA03-B07E380A6852}" dt="2020-11-16T01:03:50.794" v="3129" actId="2696"/>
        <pc:sldMkLst>
          <pc:docMk/>
          <pc:sldMk cId="1105396323" sldId="271"/>
        </pc:sldMkLst>
        <pc:spChg chg="mod">
          <ac:chgData name="Aaron" userId="bc6fc95c-9715-4a67-9530-e19eeacfe858" providerId="ADAL" clId="{A822908A-7A47-4C03-AA03-B07E380A6852}" dt="2020-11-13T20:28:50.508" v="2282" actId="20577"/>
          <ac:spMkLst>
            <pc:docMk/>
            <pc:sldMk cId="1105396323" sldId="271"/>
            <ac:spMk id="2" creationId="{83C087B3-AA5D-497D-B0FA-3324C8FCF99B}"/>
          </ac:spMkLst>
        </pc:spChg>
      </pc:sldChg>
      <pc:sldChg chg="modSp add">
        <pc:chgData name="Aaron" userId="bc6fc95c-9715-4a67-9530-e19eeacfe858" providerId="ADAL" clId="{A822908A-7A47-4C03-AA03-B07E380A6852}" dt="2020-11-13T20:29:10.905" v="2290" actId="20577"/>
        <pc:sldMkLst>
          <pc:docMk/>
          <pc:sldMk cId="2269106494" sldId="272"/>
        </pc:sldMkLst>
        <pc:spChg chg="mod">
          <ac:chgData name="Aaron" userId="bc6fc95c-9715-4a67-9530-e19eeacfe858" providerId="ADAL" clId="{A822908A-7A47-4C03-AA03-B07E380A6852}" dt="2020-11-13T20:29:10.905" v="2290" actId="20577"/>
          <ac:spMkLst>
            <pc:docMk/>
            <pc:sldMk cId="2269106494" sldId="272"/>
            <ac:spMk id="2" creationId="{64FA1DE9-BA5C-44A4-AAE7-1CA5DD8FE6E4}"/>
          </ac:spMkLst>
        </pc:spChg>
      </pc:sldChg>
      <pc:sldChg chg="del">
        <pc:chgData name="Aaron" userId="bc6fc95c-9715-4a67-9530-e19eeacfe858" providerId="ADAL" clId="{A822908A-7A47-4C03-AA03-B07E380A6852}" dt="2020-11-16T04:31:39.119" v="4465" actId="2696"/>
        <pc:sldMkLst>
          <pc:docMk/>
          <pc:sldMk cId="3618793962" sldId="277"/>
        </pc:sldMkLst>
      </pc:sldChg>
      <pc:sldChg chg="del">
        <pc:chgData name="Aaron" userId="bc6fc95c-9715-4a67-9530-e19eeacfe858" providerId="ADAL" clId="{A822908A-7A47-4C03-AA03-B07E380A6852}" dt="2020-11-16T04:31:46.186" v="4466" actId="2696"/>
        <pc:sldMkLst>
          <pc:docMk/>
          <pc:sldMk cId="3349406388" sldId="278"/>
        </pc:sldMkLst>
      </pc:sldChg>
      <pc:sldChg chg="addSp delSp modSp delAnim modAnim">
        <pc:chgData name="Aaron" userId="bc6fc95c-9715-4a67-9530-e19eeacfe858" providerId="ADAL" clId="{A822908A-7A47-4C03-AA03-B07E380A6852}" dt="2020-11-16T04:24:09.688" v="4418"/>
        <pc:sldMkLst>
          <pc:docMk/>
          <pc:sldMk cId="2267993823" sldId="280"/>
        </pc:sldMkLst>
        <pc:picChg chg="add del mod">
          <ac:chgData name="Aaron" userId="bc6fc95c-9715-4a67-9530-e19eeacfe858" providerId="ADAL" clId="{A822908A-7A47-4C03-AA03-B07E380A6852}" dt="2020-11-16T03:07:15.229" v="4415" actId="478"/>
          <ac:picMkLst>
            <pc:docMk/>
            <pc:sldMk cId="2267993823" sldId="280"/>
            <ac:picMk id="3" creationId="{0373BE8B-1CFD-4589-928F-750937128301}"/>
          </ac:picMkLst>
        </pc:picChg>
        <pc:picChg chg="add del">
          <ac:chgData name="Aaron" userId="bc6fc95c-9715-4a67-9530-e19eeacfe858" providerId="ADAL" clId="{A822908A-7A47-4C03-AA03-B07E380A6852}" dt="2020-11-16T04:23:59.620" v="4417"/>
          <ac:picMkLst>
            <pc:docMk/>
            <pc:sldMk cId="2267993823" sldId="280"/>
            <ac:picMk id="3" creationId="{6FE2D59D-5571-4585-83E5-B9CA135EC45F}"/>
          </ac:picMkLst>
        </pc:picChg>
        <pc:picChg chg="add">
          <ac:chgData name="Aaron" userId="bc6fc95c-9715-4a67-9530-e19eeacfe858" providerId="ADAL" clId="{A822908A-7A47-4C03-AA03-B07E380A6852}" dt="2020-11-16T04:24:09.688" v="4418"/>
          <ac:picMkLst>
            <pc:docMk/>
            <pc:sldMk cId="2267993823" sldId="280"/>
            <ac:picMk id="7" creationId="{0CF9DCDC-876C-414C-A218-883E668A7B68}"/>
          </ac:picMkLst>
        </pc:picChg>
      </pc:sldChg>
      <pc:sldChg chg="modSp">
        <pc:chgData name="Aaron" userId="bc6fc95c-9715-4a67-9530-e19eeacfe858" providerId="ADAL" clId="{A822908A-7A47-4C03-AA03-B07E380A6852}" dt="2020-11-16T04:30:14.265" v="4446"/>
        <pc:sldMkLst>
          <pc:docMk/>
          <pc:sldMk cId="32366287" sldId="281"/>
        </pc:sldMkLst>
        <pc:spChg chg="mod">
          <ac:chgData name="Aaron" userId="bc6fc95c-9715-4a67-9530-e19eeacfe858" providerId="ADAL" clId="{A822908A-7A47-4C03-AA03-B07E380A6852}" dt="2020-11-16T04:30:14.265" v="4446"/>
          <ac:spMkLst>
            <pc:docMk/>
            <pc:sldMk cId="32366287" sldId="281"/>
            <ac:spMk id="3" creationId="{83297F4C-6EC1-4C95-9407-6CE96305C7B0}"/>
          </ac:spMkLst>
        </pc:spChg>
      </pc:sldChg>
      <pc:sldChg chg="add del">
        <pc:chgData name="Aaron" userId="bc6fc95c-9715-4a67-9530-e19eeacfe858" providerId="ADAL" clId="{A822908A-7A47-4C03-AA03-B07E380A6852}" dt="2020-11-16T18:08:36.539" v="4504" actId="2696"/>
        <pc:sldMkLst>
          <pc:docMk/>
          <pc:sldMk cId="375745238" sldId="282"/>
        </pc:sldMkLst>
      </pc:sldChg>
      <pc:sldChg chg="addSp modSp">
        <pc:chgData name="Aaron" userId="bc6fc95c-9715-4a67-9530-e19eeacfe858" providerId="ADAL" clId="{A822908A-7A47-4C03-AA03-B07E380A6852}" dt="2020-11-16T18:16:26.840" v="4558" actId="20577"/>
        <pc:sldMkLst>
          <pc:docMk/>
          <pc:sldMk cId="961281417" sldId="282"/>
        </pc:sldMkLst>
        <pc:spChg chg="mod">
          <ac:chgData name="Aaron" userId="bc6fc95c-9715-4a67-9530-e19eeacfe858" providerId="ADAL" clId="{A822908A-7A47-4C03-AA03-B07E380A6852}" dt="2020-11-16T18:16:26.840" v="4558" actId="20577"/>
          <ac:spMkLst>
            <pc:docMk/>
            <pc:sldMk cId="961281417" sldId="282"/>
            <ac:spMk id="6" creationId="{C9F144A4-5390-4EEA-9E70-4725AF16F45A}"/>
          </ac:spMkLst>
        </pc:spChg>
        <pc:spChg chg="mod">
          <ac:chgData name="Aaron" userId="bc6fc95c-9715-4a67-9530-e19eeacfe858" providerId="ADAL" clId="{A822908A-7A47-4C03-AA03-B07E380A6852}" dt="2020-11-16T18:16:16.629" v="4551" actId="1076"/>
          <ac:spMkLst>
            <pc:docMk/>
            <pc:sldMk cId="961281417" sldId="282"/>
            <ac:spMk id="8" creationId="{C17A6EE4-C39D-448F-9678-E48C26A7A09C}"/>
          </ac:spMkLst>
        </pc:spChg>
        <pc:picChg chg="add mod">
          <ac:chgData name="Aaron" userId="bc6fc95c-9715-4a67-9530-e19eeacfe858" providerId="ADAL" clId="{A822908A-7A47-4C03-AA03-B07E380A6852}" dt="2020-11-16T18:09:55.282" v="4509" actId="1076"/>
          <ac:picMkLst>
            <pc:docMk/>
            <pc:sldMk cId="961281417" sldId="282"/>
            <ac:picMk id="3" creationId="{FBAFDF32-100C-4015-929F-1CA5BF623F47}"/>
          </ac:picMkLst>
        </pc:picChg>
        <pc:picChg chg="mod">
          <ac:chgData name="Aaron" userId="bc6fc95c-9715-4a67-9530-e19eeacfe858" providerId="ADAL" clId="{A822908A-7A47-4C03-AA03-B07E380A6852}" dt="2020-11-16T18:08:53.226" v="4505" actId="1076"/>
          <ac:picMkLst>
            <pc:docMk/>
            <pc:sldMk cId="961281417" sldId="282"/>
            <ac:picMk id="7" creationId="{5B78932A-EA2A-47DA-928F-307D905FEAD7}"/>
          </ac:picMkLst>
        </pc:picChg>
      </pc:sldChg>
    </pc:docChg>
  </pc:docChgLst>
  <pc:docChgLst>
    <pc:chgData name="Richard Sander Hamilton" userId="S::rsh224@nau.edu::0e224633-cb63-434d-9bf4-048cc1861e13" providerId="AD" clId="Web-{E71BAEF7-6B5E-4BBD-BE09-0F7CBD951B50}"/>
    <pc:docChg chg="mod modSld modMainMaster">
      <pc:chgData name="Richard Sander Hamilton" userId="S::rsh224@nau.edu::0e224633-cb63-434d-9bf4-048cc1861e13" providerId="AD" clId="Web-{E71BAEF7-6B5E-4BBD-BE09-0F7CBD951B50}" dt="2020-11-16T00:56:12.366" v="38" actId="20577"/>
      <pc:docMkLst>
        <pc:docMk/>
      </pc:docMkLst>
      <pc:sldChg chg="delSp">
        <pc:chgData name="Richard Sander Hamilton" userId="S::rsh224@nau.edu::0e224633-cb63-434d-9bf4-048cc1861e13" providerId="AD" clId="Web-{E71BAEF7-6B5E-4BBD-BE09-0F7CBD951B50}" dt="2020-11-16T00:41:00.641" v="6"/>
        <pc:sldMkLst>
          <pc:docMk/>
          <pc:sldMk cId="109857222" sldId="256"/>
        </pc:sldMkLst>
        <pc:spChg chg="del">
          <ac:chgData name="Richard Sander Hamilton" userId="S::rsh224@nau.edu::0e224633-cb63-434d-9bf4-048cc1861e13" providerId="AD" clId="Web-{E71BAEF7-6B5E-4BBD-BE09-0F7CBD951B50}" dt="2020-11-16T00:41:00.641" v="6"/>
          <ac:spMkLst>
            <pc:docMk/>
            <pc:sldMk cId="109857222" sldId="256"/>
            <ac:spMk id="2" creationId="{C78E8629-6F1F-4FCC-9C02-D33BFDEBD740}"/>
          </ac:spMkLst>
        </pc:spChg>
      </pc:sldChg>
      <pc:sldChg chg="addSp delSp modSp">
        <pc:chgData name="Richard Sander Hamilton" userId="S::rsh224@nau.edu::0e224633-cb63-434d-9bf4-048cc1861e13" providerId="AD" clId="Web-{E71BAEF7-6B5E-4BBD-BE09-0F7CBD951B50}" dt="2020-11-16T00:41:50.562" v="14"/>
        <pc:sldMkLst>
          <pc:docMk/>
          <pc:sldMk cId="1741126010" sldId="257"/>
        </pc:sldMkLst>
        <pc:spChg chg="add del mod">
          <ac:chgData name="Richard Sander Hamilton" userId="S::rsh224@nau.edu::0e224633-cb63-434d-9bf4-048cc1861e13" providerId="AD" clId="Web-{E71BAEF7-6B5E-4BBD-BE09-0F7CBD951B50}" dt="2020-11-16T00:41:50.562" v="14"/>
          <ac:spMkLst>
            <pc:docMk/>
            <pc:sldMk cId="1741126010" sldId="257"/>
            <ac:spMk id="4" creationId="{5065791F-99A8-4DE5-8852-7C0FF67B94F6}"/>
          </ac:spMkLst>
        </pc:spChg>
      </pc:sldChg>
      <pc:sldChg chg="addSp delSp modSp">
        <pc:chgData name="Richard Sander Hamilton" userId="S::rsh224@nau.edu::0e224633-cb63-434d-9bf4-048cc1861e13" providerId="AD" clId="Web-{E71BAEF7-6B5E-4BBD-BE09-0F7CBD951B50}" dt="2020-11-16T00:41:50.562" v="14"/>
        <pc:sldMkLst>
          <pc:docMk/>
          <pc:sldMk cId="2384094008" sldId="258"/>
        </pc:sldMkLst>
        <pc:spChg chg="add del mod">
          <ac:chgData name="Richard Sander Hamilton" userId="S::rsh224@nau.edu::0e224633-cb63-434d-9bf4-048cc1861e13" providerId="AD" clId="Web-{E71BAEF7-6B5E-4BBD-BE09-0F7CBD951B50}" dt="2020-11-16T00:41:50.562" v="14"/>
          <ac:spMkLst>
            <pc:docMk/>
            <pc:sldMk cId="2384094008" sldId="258"/>
            <ac:spMk id="4" creationId="{8473D6DC-6B44-426A-A70E-6D592D82527C}"/>
          </ac:spMkLst>
        </pc:spChg>
      </pc:sldChg>
      <pc:sldChg chg="addSp delSp modSp">
        <pc:chgData name="Richard Sander Hamilton" userId="S::rsh224@nau.edu::0e224633-cb63-434d-9bf4-048cc1861e13" providerId="AD" clId="Web-{E71BAEF7-6B5E-4BBD-BE09-0F7CBD951B50}" dt="2020-11-16T00:41:50.562" v="14"/>
        <pc:sldMkLst>
          <pc:docMk/>
          <pc:sldMk cId="2580448134" sldId="259"/>
        </pc:sldMkLst>
        <pc:spChg chg="add del mod">
          <ac:chgData name="Richard Sander Hamilton" userId="S::rsh224@nau.edu::0e224633-cb63-434d-9bf4-048cc1861e13" providerId="AD" clId="Web-{E71BAEF7-6B5E-4BBD-BE09-0F7CBD951B50}" dt="2020-11-16T00:41:50.562" v="14"/>
          <ac:spMkLst>
            <pc:docMk/>
            <pc:sldMk cId="2580448134" sldId="259"/>
            <ac:spMk id="4" creationId="{E10DE686-AD06-4B38-9356-A722569594A0}"/>
          </ac:spMkLst>
        </pc:spChg>
      </pc:sldChg>
      <pc:sldChg chg="addSp delSp modSp">
        <pc:chgData name="Richard Sander Hamilton" userId="S::rsh224@nau.edu::0e224633-cb63-434d-9bf4-048cc1861e13" providerId="AD" clId="Web-{E71BAEF7-6B5E-4BBD-BE09-0F7CBD951B50}" dt="2020-11-16T00:41:50.562" v="14"/>
        <pc:sldMkLst>
          <pc:docMk/>
          <pc:sldMk cId="707020687" sldId="260"/>
        </pc:sldMkLst>
        <pc:spChg chg="add del mod">
          <ac:chgData name="Richard Sander Hamilton" userId="S::rsh224@nau.edu::0e224633-cb63-434d-9bf4-048cc1861e13" providerId="AD" clId="Web-{E71BAEF7-6B5E-4BBD-BE09-0F7CBD951B50}" dt="2020-11-16T00:41:50.562" v="14"/>
          <ac:spMkLst>
            <pc:docMk/>
            <pc:sldMk cId="707020687" sldId="260"/>
            <ac:spMk id="4" creationId="{63176FD6-F7EB-4C01-B5B6-E44095D6B2DF}"/>
          </ac:spMkLst>
        </pc:spChg>
      </pc:sldChg>
      <pc:sldChg chg="addSp delSp modSp">
        <pc:chgData name="Richard Sander Hamilton" userId="S::rsh224@nau.edu::0e224633-cb63-434d-9bf4-048cc1861e13" providerId="AD" clId="Web-{E71BAEF7-6B5E-4BBD-BE09-0F7CBD951B50}" dt="2020-11-16T00:42:46.405" v="21" actId="20577"/>
        <pc:sldMkLst>
          <pc:docMk/>
          <pc:sldMk cId="3812784387" sldId="261"/>
        </pc:sldMkLst>
        <pc:spChg chg="mod">
          <ac:chgData name="Richard Sander Hamilton" userId="S::rsh224@nau.edu::0e224633-cb63-434d-9bf4-048cc1861e13" providerId="AD" clId="Web-{E71BAEF7-6B5E-4BBD-BE09-0F7CBD951B50}" dt="2020-11-16T00:40:11.641" v="4" actId="20577"/>
          <ac:spMkLst>
            <pc:docMk/>
            <pc:sldMk cId="3812784387" sldId="261"/>
            <ac:spMk id="2" creationId="{E2CED055-CBB0-402B-90FC-483E0C992D19}"/>
          </ac:spMkLst>
        </pc:spChg>
        <pc:spChg chg="mod">
          <ac:chgData name="Richard Sander Hamilton" userId="S::rsh224@nau.edu::0e224633-cb63-434d-9bf4-048cc1861e13" providerId="AD" clId="Web-{E71BAEF7-6B5E-4BBD-BE09-0F7CBD951B50}" dt="2020-11-16T00:42:46.405" v="21" actId="20577"/>
          <ac:spMkLst>
            <pc:docMk/>
            <pc:sldMk cId="3812784387" sldId="261"/>
            <ac:spMk id="3" creationId="{CB33174C-1594-4F19-9235-08B539F192BA}"/>
          </ac:spMkLst>
        </pc:spChg>
        <pc:spChg chg="add del mod">
          <ac:chgData name="Richard Sander Hamilton" userId="S::rsh224@nau.edu::0e224633-cb63-434d-9bf4-048cc1861e13" providerId="AD" clId="Web-{E71BAEF7-6B5E-4BBD-BE09-0F7CBD951B50}" dt="2020-11-16T00:41:24.297" v="9"/>
          <ac:spMkLst>
            <pc:docMk/>
            <pc:sldMk cId="3812784387" sldId="261"/>
            <ac:spMk id="4" creationId="{7546A12C-426A-4D4F-9CE4-1A55C0D545CF}"/>
          </ac:spMkLst>
        </pc:spChg>
        <pc:spChg chg="add del mod">
          <ac:chgData name="Richard Sander Hamilton" userId="S::rsh224@nau.edu::0e224633-cb63-434d-9bf4-048cc1861e13" providerId="AD" clId="Web-{E71BAEF7-6B5E-4BBD-BE09-0F7CBD951B50}" dt="2020-11-16T00:41:45.922" v="13"/>
          <ac:spMkLst>
            <pc:docMk/>
            <pc:sldMk cId="3812784387" sldId="261"/>
            <ac:spMk id="5" creationId="{40E47A53-6983-423D-A658-90FFDA31A2C6}"/>
          </ac:spMkLst>
        </pc:spChg>
      </pc:sldChg>
      <pc:sldChg chg="addSp delSp modSp">
        <pc:chgData name="Richard Sander Hamilton" userId="S::rsh224@nau.edu::0e224633-cb63-434d-9bf4-048cc1861e13" providerId="AD" clId="Web-{E71BAEF7-6B5E-4BBD-BE09-0F7CBD951B50}" dt="2020-11-16T00:41:50.562" v="14"/>
        <pc:sldMkLst>
          <pc:docMk/>
          <pc:sldMk cId="1970051501" sldId="262"/>
        </pc:sldMkLst>
        <pc:spChg chg="add del mod">
          <ac:chgData name="Richard Sander Hamilton" userId="S::rsh224@nau.edu::0e224633-cb63-434d-9bf4-048cc1861e13" providerId="AD" clId="Web-{E71BAEF7-6B5E-4BBD-BE09-0F7CBD951B50}" dt="2020-11-16T00:41:50.562" v="14"/>
          <ac:spMkLst>
            <pc:docMk/>
            <pc:sldMk cId="1970051501" sldId="262"/>
            <ac:spMk id="4" creationId="{2E2F9A96-819B-4212-A65C-7D5ECB8798F2}"/>
          </ac:spMkLst>
        </pc:spChg>
      </pc:sldChg>
      <pc:sldChg chg="addSp delSp modSp">
        <pc:chgData name="Richard Sander Hamilton" userId="S::rsh224@nau.edu::0e224633-cb63-434d-9bf4-048cc1861e13" providerId="AD" clId="Web-{E71BAEF7-6B5E-4BBD-BE09-0F7CBD951B50}" dt="2020-11-16T00:56:11.038" v="37" actId="20577"/>
        <pc:sldMkLst>
          <pc:docMk/>
          <pc:sldMk cId="626731660" sldId="263"/>
        </pc:sldMkLst>
        <pc:spChg chg="add del mod">
          <ac:chgData name="Richard Sander Hamilton" userId="S::rsh224@nau.edu::0e224633-cb63-434d-9bf4-048cc1861e13" providerId="AD" clId="Web-{E71BAEF7-6B5E-4BBD-BE09-0F7CBD951B50}" dt="2020-11-16T00:41:50.562" v="14"/>
          <ac:spMkLst>
            <pc:docMk/>
            <pc:sldMk cId="626731660" sldId="263"/>
            <ac:spMk id="3" creationId="{679C8CD1-A875-4176-AAE7-C7B66406930B}"/>
          </ac:spMkLst>
        </pc:spChg>
        <pc:spChg chg="mod">
          <ac:chgData name="Richard Sander Hamilton" userId="S::rsh224@nau.edu::0e224633-cb63-434d-9bf4-048cc1861e13" providerId="AD" clId="Web-{E71BAEF7-6B5E-4BBD-BE09-0F7CBD951B50}" dt="2020-11-16T00:56:11.038" v="37" actId="20577"/>
          <ac:spMkLst>
            <pc:docMk/>
            <pc:sldMk cId="626731660" sldId="263"/>
            <ac:spMk id="6" creationId="{11F26E03-0832-4104-AAFE-FB25986D170F}"/>
          </ac:spMkLst>
        </pc:spChg>
      </pc:sldChg>
      <pc:sldChg chg="addSp delSp modSp">
        <pc:chgData name="Richard Sander Hamilton" userId="S::rsh224@nau.edu::0e224633-cb63-434d-9bf4-048cc1861e13" providerId="AD" clId="Web-{E71BAEF7-6B5E-4BBD-BE09-0F7CBD951B50}" dt="2020-11-16T00:41:50.562" v="14"/>
        <pc:sldMkLst>
          <pc:docMk/>
          <pc:sldMk cId="3802289882" sldId="264"/>
        </pc:sldMkLst>
        <pc:spChg chg="add del mod">
          <ac:chgData name="Richard Sander Hamilton" userId="S::rsh224@nau.edu::0e224633-cb63-434d-9bf4-048cc1861e13" providerId="AD" clId="Web-{E71BAEF7-6B5E-4BBD-BE09-0F7CBD951B50}" dt="2020-11-16T00:41:50.562" v="14"/>
          <ac:spMkLst>
            <pc:docMk/>
            <pc:sldMk cId="3802289882" sldId="264"/>
            <ac:spMk id="4" creationId="{840CF586-D0DA-4780-B985-AB9E49F171D7}"/>
          </ac:spMkLst>
        </pc:spChg>
      </pc:sldChg>
      <pc:sldChg chg="addSp delSp modSp">
        <pc:chgData name="Richard Sander Hamilton" userId="S::rsh224@nau.edu::0e224633-cb63-434d-9bf4-048cc1861e13" providerId="AD" clId="Web-{E71BAEF7-6B5E-4BBD-BE09-0F7CBD951B50}" dt="2020-11-16T00:41:50.562" v="14"/>
        <pc:sldMkLst>
          <pc:docMk/>
          <pc:sldMk cId="1686127567" sldId="265"/>
        </pc:sldMkLst>
        <pc:spChg chg="add del mod">
          <ac:chgData name="Richard Sander Hamilton" userId="S::rsh224@nau.edu::0e224633-cb63-434d-9bf4-048cc1861e13" providerId="AD" clId="Web-{E71BAEF7-6B5E-4BBD-BE09-0F7CBD951B50}" dt="2020-11-16T00:41:50.562" v="14"/>
          <ac:spMkLst>
            <pc:docMk/>
            <pc:sldMk cId="1686127567" sldId="265"/>
            <ac:spMk id="4" creationId="{ED454857-158F-4C47-8493-BF71B8D6F6F4}"/>
          </ac:spMkLst>
        </pc:spChg>
      </pc:sldChg>
      <pc:sldChg chg="addSp delSp modSp">
        <pc:chgData name="Richard Sander Hamilton" userId="S::rsh224@nau.edu::0e224633-cb63-434d-9bf4-048cc1861e13" providerId="AD" clId="Web-{E71BAEF7-6B5E-4BBD-BE09-0F7CBD951B50}" dt="2020-11-16T00:41:50.562" v="14"/>
        <pc:sldMkLst>
          <pc:docMk/>
          <pc:sldMk cId="2516782277" sldId="266"/>
        </pc:sldMkLst>
        <pc:spChg chg="add del mod">
          <ac:chgData name="Richard Sander Hamilton" userId="S::rsh224@nau.edu::0e224633-cb63-434d-9bf4-048cc1861e13" providerId="AD" clId="Web-{E71BAEF7-6B5E-4BBD-BE09-0F7CBD951B50}" dt="2020-11-16T00:41:50.562" v="14"/>
          <ac:spMkLst>
            <pc:docMk/>
            <pc:sldMk cId="2516782277" sldId="266"/>
            <ac:spMk id="5" creationId="{6D50931C-7B34-4ACA-B500-697702E9BE9D}"/>
          </ac:spMkLst>
        </pc:spChg>
      </pc:sldChg>
      <pc:sldChg chg="addSp delSp modSp">
        <pc:chgData name="Richard Sander Hamilton" userId="S::rsh224@nau.edu::0e224633-cb63-434d-9bf4-048cc1861e13" providerId="AD" clId="Web-{E71BAEF7-6B5E-4BBD-BE09-0F7CBD951B50}" dt="2020-11-16T00:41:50.562" v="14"/>
        <pc:sldMkLst>
          <pc:docMk/>
          <pc:sldMk cId="3152615350" sldId="267"/>
        </pc:sldMkLst>
        <pc:spChg chg="add del mod">
          <ac:chgData name="Richard Sander Hamilton" userId="S::rsh224@nau.edu::0e224633-cb63-434d-9bf4-048cc1861e13" providerId="AD" clId="Web-{E71BAEF7-6B5E-4BBD-BE09-0F7CBD951B50}" dt="2020-11-16T00:41:50.562" v="14"/>
          <ac:spMkLst>
            <pc:docMk/>
            <pc:sldMk cId="3152615350" sldId="267"/>
            <ac:spMk id="6" creationId="{955E1B95-F2ED-4D93-A215-FD06C72E6145}"/>
          </ac:spMkLst>
        </pc:spChg>
      </pc:sldChg>
      <pc:sldChg chg="delSp">
        <pc:chgData name="Richard Sander Hamilton" userId="S::rsh224@nau.edu::0e224633-cb63-434d-9bf4-048cc1861e13" providerId="AD" clId="Web-{E71BAEF7-6B5E-4BBD-BE09-0F7CBD951B50}" dt="2020-11-16T00:41:00.641" v="6"/>
        <pc:sldMkLst>
          <pc:docMk/>
          <pc:sldMk cId="1766019746" sldId="268"/>
        </pc:sldMkLst>
        <pc:spChg chg="del">
          <ac:chgData name="Richard Sander Hamilton" userId="S::rsh224@nau.edu::0e224633-cb63-434d-9bf4-048cc1861e13" providerId="AD" clId="Web-{E71BAEF7-6B5E-4BBD-BE09-0F7CBD951B50}" dt="2020-11-16T00:41:00.641" v="6"/>
          <ac:spMkLst>
            <pc:docMk/>
            <pc:sldMk cId="1766019746" sldId="268"/>
            <ac:spMk id="2" creationId="{CF157B7F-0DBE-46E4-B957-510173F98D7E}"/>
          </ac:spMkLst>
        </pc:spChg>
      </pc:sldChg>
      <pc:sldChg chg="addSp delSp modSp">
        <pc:chgData name="Richard Sander Hamilton" userId="S::rsh224@nau.edu::0e224633-cb63-434d-9bf4-048cc1861e13" providerId="AD" clId="Web-{E71BAEF7-6B5E-4BBD-BE09-0F7CBD951B50}" dt="2020-11-16T00:41:50.562" v="14"/>
        <pc:sldMkLst>
          <pc:docMk/>
          <pc:sldMk cId="1523862821" sldId="269"/>
        </pc:sldMkLst>
        <pc:spChg chg="add del mod">
          <ac:chgData name="Richard Sander Hamilton" userId="S::rsh224@nau.edu::0e224633-cb63-434d-9bf4-048cc1861e13" providerId="AD" clId="Web-{E71BAEF7-6B5E-4BBD-BE09-0F7CBD951B50}" dt="2020-11-16T00:41:50.562" v="14"/>
          <ac:spMkLst>
            <pc:docMk/>
            <pc:sldMk cId="1523862821" sldId="269"/>
            <ac:spMk id="4" creationId="{B141C3F4-8EB9-459D-A8C4-D1C26E4FF2F2}"/>
          </ac:spMkLst>
        </pc:spChg>
      </pc:sldChg>
      <pc:sldChg chg="addSp delSp modSp">
        <pc:chgData name="Richard Sander Hamilton" userId="S::rsh224@nau.edu::0e224633-cb63-434d-9bf4-048cc1861e13" providerId="AD" clId="Web-{E71BAEF7-6B5E-4BBD-BE09-0F7CBD951B50}" dt="2020-11-16T00:41:50.562" v="14"/>
        <pc:sldMkLst>
          <pc:docMk/>
          <pc:sldMk cId="3262230419" sldId="270"/>
        </pc:sldMkLst>
        <pc:spChg chg="add del mod">
          <ac:chgData name="Richard Sander Hamilton" userId="S::rsh224@nau.edu::0e224633-cb63-434d-9bf4-048cc1861e13" providerId="AD" clId="Web-{E71BAEF7-6B5E-4BBD-BE09-0F7CBD951B50}" dt="2020-11-16T00:41:50.562" v="14"/>
          <ac:spMkLst>
            <pc:docMk/>
            <pc:sldMk cId="3262230419" sldId="270"/>
            <ac:spMk id="4" creationId="{333C8650-E5B8-4BB8-AC23-A1802F68E551}"/>
          </ac:spMkLst>
        </pc:spChg>
      </pc:sldChg>
      <pc:sldChg chg="addSp delSp modSp">
        <pc:chgData name="Richard Sander Hamilton" userId="S::rsh224@nau.edu::0e224633-cb63-434d-9bf4-048cc1861e13" providerId="AD" clId="Web-{E71BAEF7-6B5E-4BBD-BE09-0F7CBD951B50}" dt="2020-11-16T00:41:50.562" v="14"/>
        <pc:sldMkLst>
          <pc:docMk/>
          <pc:sldMk cId="1105396323" sldId="271"/>
        </pc:sldMkLst>
        <pc:spChg chg="add del mod">
          <ac:chgData name="Richard Sander Hamilton" userId="S::rsh224@nau.edu::0e224633-cb63-434d-9bf4-048cc1861e13" providerId="AD" clId="Web-{E71BAEF7-6B5E-4BBD-BE09-0F7CBD951B50}" dt="2020-11-16T00:41:50.562" v="14"/>
          <ac:spMkLst>
            <pc:docMk/>
            <pc:sldMk cId="1105396323" sldId="271"/>
            <ac:spMk id="4" creationId="{C54D0DDF-DD75-444A-A07B-9EAF9B17D3F0}"/>
          </ac:spMkLst>
        </pc:spChg>
      </pc:sldChg>
      <pc:sldChg chg="addSp delSp modSp">
        <pc:chgData name="Richard Sander Hamilton" userId="S::rsh224@nau.edu::0e224633-cb63-434d-9bf4-048cc1861e13" providerId="AD" clId="Web-{E71BAEF7-6B5E-4BBD-BE09-0F7CBD951B50}" dt="2020-11-16T00:41:50.562" v="14"/>
        <pc:sldMkLst>
          <pc:docMk/>
          <pc:sldMk cId="2269106494" sldId="272"/>
        </pc:sldMkLst>
        <pc:spChg chg="add del mod">
          <ac:chgData name="Richard Sander Hamilton" userId="S::rsh224@nau.edu::0e224633-cb63-434d-9bf4-048cc1861e13" providerId="AD" clId="Web-{E71BAEF7-6B5E-4BBD-BE09-0F7CBD951B50}" dt="2020-11-16T00:41:50.562" v="14"/>
          <ac:spMkLst>
            <pc:docMk/>
            <pc:sldMk cId="2269106494" sldId="272"/>
            <ac:spMk id="4" creationId="{58CF295B-BAF5-4BE4-9530-795A8967D9F1}"/>
          </ac:spMkLst>
        </pc:spChg>
      </pc:sldChg>
      <pc:sldChg chg="addSp delSp modSp">
        <pc:chgData name="Richard Sander Hamilton" userId="S::rsh224@nau.edu::0e224633-cb63-434d-9bf4-048cc1861e13" providerId="AD" clId="Web-{E71BAEF7-6B5E-4BBD-BE09-0F7CBD951B50}" dt="2020-11-16T00:41:50.562" v="14"/>
        <pc:sldMkLst>
          <pc:docMk/>
          <pc:sldMk cId="2959600427" sldId="273"/>
        </pc:sldMkLst>
        <pc:spChg chg="add del mod">
          <ac:chgData name="Richard Sander Hamilton" userId="S::rsh224@nau.edu::0e224633-cb63-434d-9bf4-048cc1861e13" providerId="AD" clId="Web-{E71BAEF7-6B5E-4BBD-BE09-0F7CBD951B50}" dt="2020-11-16T00:41:50.562" v="14"/>
          <ac:spMkLst>
            <pc:docMk/>
            <pc:sldMk cId="2959600427" sldId="273"/>
            <ac:spMk id="3" creationId="{3F0A7258-B1FB-42CA-9E6C-3053C38268C3}"/>
          </ac:spMkLst>
        </pc:spChg>
      </pc:sldChg>
      <pc:sldChg chg="addSp delSp modSp">
        <pc:chgData name="Richard Sander Hamilton" userId="S::rsh224@nau.edu::0e224633-cb63-434d-9bf4-048cc1861e13" providerId="AD" clId="Web-{E71BAEF7-6B5E-4BBD-BE09-0F7CBD951B50}" dt="2020-11-16T00:41:50.562" v="14"/>
        <pc:sldMkLst>
          <pc:docMk/>
          <pc:sldMk cId="993289985" sldId="274"/>
        </pc:sldMkLst>
        <pc:spChg chg="add del mod">
          <ac:chgData name="Richard Sander Hamilton" userId="S::rsh224@nau.edu::0e224633-cb63-434d-9bf4-048cc1861e13" providerId="AD" clId="Web-{E71BAEF7-6B5E-4BBD-BE09-0F7CBD951B50}" dt="2020-11-16T00:41:50.562" v="14"/>
          <ac:spMkLst>
            <pc:docMk/>
            <pc:sldMk cId="993289985" sldId="274"/>
            <ac:spMk id="3" creationId="{2AC1ED8C-1FFC-41E9-A447-89DE73E56CD9}"/>
          </ac:spMkLst>
        </pc:spChg>
      </pc:sldChg>
      <pc:sldChg chg="addSp delSp modSp">
        <pc:chgData name="Richard Sander Hamilton" userId="S::rsh224@nau.edu::0e224633-cb63-434d-9bf4-048cc1861e13" providerId="AD" clId="Web-{E71BAEF7-6B5E-4BBD-BE09-0F7CBD951B50}" dt="2020-11-16T00:41:50.562" v="14"/>
        <pc:sldMkLst>
          <pc:docMk/>
          <pc:sldMk cId="4000575543" sldId="275"/>
        </pc:sldMkLst>
        <pc:spChg chg="add del mod">
          <ac:chgData name="Richard Sander Hamilton" userId="S::rsh224@nau.edu::0e224633-cb63-434d-9bf4-048cc1861e13" providerId="AD" clId="Web-{E71BAEF7-6B5E-4BBD-BE09-0F7CBD951B50}" dt="2020-11-16T00:41:50.562" v="14"/>
          <ac:spMkLst>
            <pc:docMk/>
            <pc:sldMk cId="4000575543" sldId="275"/>
            <ac:spMk id="4" creationId="{10BEDF42-51F8-4B17-9E90-7C190C6EC155}"/>
          </ac:spMkLst>
        </pc:spChg>
      </pc:sldChg>
      <pc:sldMasterChg chg="mod modSldLayout">
        <pc:chgData name="Richard Sander Hamilton" userId="S::rsh224@nau.edu::0e224633-cb63-434d-9bf4-048cc1861e13" providerId="AD" clId="Web-{E71BAEF7-6B5E-4BBD-BE09-0F7CBD951B50}" dt="2020-11-16T00:45:17.575" v="23"/>
        <pc:sldMasterMkLst>
          <pc:docMk/>
          <pc:sldMasterMk cId="821037099" sldId="2147483704"/>
        </pc:sldMasterMkLst>
        <pc:sldLayoutChg chg="mod">
          <pc:chgData name="Richard Sander Hamilton" userId="S::rsh224@nau.edu::0e224633-cb63-434d-9bf4-048cc1861e13" providerId="AD" clId="Web-{E71BAEF7-6B5E-4BBD-BE09-0F7CBD951B50}" dt="2020-11-16T00:45:17.575" v="23"/>
          <pc:sldLayoutMkLst>
            <pc:docMk/>
            <pc:sldMasterMk cId="821037099" sldId="2147483672"/>
            <pc:sldLayoutMk cId="4110016975" sldId="2147483705"/>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3728153477" sldId="2147483706"/>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860689000" sldId="2147483707"/>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2863664880" sldId="2147483708"/>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1431824864" sldId="2147483709"/>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3830303510" sldId="2147483710"/>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1477023053" sldId="2147483711"/>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1218821889" sldId="2147483712"/>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4125484996" sldId="2147483713"/>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4026748688" sldId="2147483714"/>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2726207817" sldId="2147483715"/>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2209577625" sldId="2147483716"/>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486118952" sldId="2147483717"/>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995294728" sldId="2147483718"/>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3995786147" sldId="2147483719"/>
          </pc:sldLayoutMkLst>
        </pc:sldLayoutChg>
        <pc:sldLayoutChg chg="mod">
          <pc:chgData name="Richard Sander Hamilton" userId="S::rsh224@nau.edu::0e224633-cb63-434d-9bf4-048cc1861e13" providerId="AD" clId="Web-{E71BAEF7-6B5E-4BBD-BE09-0F7CBD951B50}" dt="2020-11-16T00:45:17.575" v="23"/>
          <pc:sldLayoutMkLst>
            <pc:docMk/>
            <pc:sldMasterMk cId="821037099" sldId="2147483672"/>
            <pc:sldLayoutMk cId="445875131" sldId="2147483720"/>
          </pc:sldLayoutMkLst>
        </pc:sldLayoutChg>
      </pc:sldMasterChg>
      <pc:sldMasterChg chg="mod modSldLayout">
        <pc:chgData name="Richard Sander Hamilton" userId="S::rsh224@nau.edu::0e224633-cb63-434d-9bf4-048cc1861e13" providerId="AD" clId="Web-{E71BAEF7-6B5E-4BBD-BE09-0F7CBD951B50}" dt="2020-11-16T00:45:17.575" v="23"/>
        <pc:sldMasterMkLst>
          <pc:docMk/>
          <pc:sldMasterMk cId="1499232401" sldId="2147483721"/>
        </pc:sldMasterMkLst>
        <pc:sldLayoutChg chg="mod">
          <pc:chgData name="Richard Sander Hamilton" userId="S::rsh224@nau.edu::0e224633-cb63-434d-9bf4-048cc1861e13" providerId="AD" clId="Web-{E71BAEF7-6B5E-4BBD-BE09-0F7CBD951B50}" dt="2020-11-16T00:45:17.575" v="23"/>
          <pc:sldLayoutMkLst>
            <pc:docMk/>
            <pc:sldMasterMk cId="1499232401" sldId="2147483689"/>
            <pc:sldLayoutMk cId="2686188430" sldId="2147483722"/>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1966562108" sldId="2147483723"/>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1969806288" sldId="2147483724"/>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1399075522" sldId="2147483725"/>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932042554" sldId="2147483726"/>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1668252712" sldId="2147483727"/>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2531505604" sldId="2147483728"/>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1777200829" sldId="2147483729"/>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3805595076" sldId="2147483730"/>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36865425" sldId="2147483731"/>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56694974" sldId="2147483732"/>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3772342422" sldId="2147483733"/>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509124883" sldId="2147483734"/>
          </pc:sldLayoutMkLst>
        </pc:sldLayoutChg>
        <pc:sldLayoutChg chg="mod">
          <pc:chgData name="Richard Sander Hamilton" userId="S::rsh224@nau.edu::0e224633-cb63-434d-9bf4-048cc1861e13" providerId="AD" clId="Web-{E71BAEF7-6B5E-4BBD-BE09-0F7CBD951B50}" dt="2020-11-16T00:45:17.575" v="23"/>
          <pc:sldLayoutMkLst>
            <pc:docMk/>
            <pc:sldMasterMk cId="1499232401" sldId="2147483689"/>
            <pc:sldLayoutMk cId="3937033951" sldId="2147483735"/>
          </pc:sldLayoutMkLst>
        </pc:sldLayoutChg>
      </pc:sldMasterChg>
    </pc:docChg>
  </pc:docChgLst>
  <pc:docChgLst>
    <pc:chgData name="Richard Sander Hamilton" userId="S::rsh224@nau.edu::0e224633-cb63-434d-9bf4-048cc1861e13" providerId="AD" clId="Web-{08AFC5CE-A946-4D98-895F-154DF2C63DEC}"/>
    <pc:docChg chg="modSld">
      <pc:chgData name="Richard Sander Hamilton" userId="S::rsh224@nau.edu::0e224633-cb63-434d-9bf4-048cc1861e13" providerId="AD" clId="Web-{08AFC5CE-A946-4D98-895F-154DF2C63DEC}" dt="2020-11-14T04:41:44.564" v="19"/>
      <pc:docMkLst>
        <pc:docMk/>
      </pc:docMkLst>
      <pc:sldChg chg="modSp">
        <pc:chgData name="Richard Sander Hamilton" userId="S::rsh224@nau.edu::0e224633-cb63-434d-9bf4-048cc1861e13" providerId="AD" clId="Web-{08AFC5CE-A946-4D98-895F-154DF2C63DEC}" dt="2020-11-14T04:41:44.564" v="19"/>
        <pc:sldMkLst>
          <pc:docMk/>
          <pc:sldMk cId="2516782277" sldId="266"/>
        </pc:sldMkLst>
        <pc:graphicFrameChg chg="mod modGraphic">
          <ac:chgData name="Richard Sander Hamilton" userId="S::rsh224@nau.edu::0e224633-cb63-434d-9bf4-048cc1861e13" providerId="AD" clId="Web-{08AFC5CE-A946-4D98-895F-154DF2C63DEC}" dt="2020-11-14T04:41:44.564" v="19"/>
          <ac:graphicFrameMkLst>
            <pc:docMk/>
            <pc:sldMk cId="2516782277" sldId="266"/>
            <ac:graphicFrameMk id="4" creationId="{07A2C2BB-C18D-4F48-AB4B-1111958C06D8}"/>
          </ac:graphicFrameMkLst>
        </pc:graphicFrameChg>
      </pc:sldChg>
    </pc:docChg>
  </pc:docChgLst>
  <pc:docChgLst>
    <pc:chgData name="Richard Sander Hamilton" userId="S::rsh224@nau.edu::0e224633-cb63-434d-9bf4-048cc1861e13" providerId="AD" clId="Web-{784357BF-C413-4AF7-9643-B44DD82A40CF}"/>
    <pc:docChg chg="modSld">
      <pc:chgData name="Richard Sander Hamilton" userId="S::rsh224@nau.edu::0e224633-cb63-434d-9bf4-048cc1861e13" providerId="AD" clId="Web-{784357BF-C413-4AF7-9643-B44DD82A40CF}" dt="2020-11-15T06:54:26.976" v="399" actId="20577"/>
      <pc:docMkLst>
        <pc:docMk/>
      </pc:docMkLst>
      <pc:sldChg chg="modSp">
        <pc:chgData name="Richard Sander Hamilton" userId="S::rsh224@nau.edu::0e224633-cb63-434d-9bf4-048cc1861e13" providerId="AD" clId="Web-{784357BF-C413-4AF7-9643-B44DD82A40CF}" dt="2020-11-15T06:51:09.208" v="34" actId="20577"/>
        <pc:sldMkLst>
          <pc:docMk/>
          <pc:sldMk cId="2384094008" sldId="258"/>
        </pc:sldMkLst>
        <pc:spChg chg="mod">
          <ac:chgData name="Richard Sander Hamilton" userId="S::rsh224@nau.edu::0e224633-cb63-434d-9bf4-048cc1861e13" providerId="AD" clId="Web-{784357BF-C413-4AF7-9643-B44DD82A40CF}" dt="2020-11-15T06:51:09.208" v="34" actId="20577"/>
          <ac:spMkLst>
            <pc:docMk/>
            <pc:sldMk cId="2384094008" sldId="258"/>
            <ac:spMk id="3" creationId="{950FA6E7-3819-4BD0-9A6C-BAD6DB5FC5FF}"/>
          </ac:spMkLst>
        </pc:spChg>
      </pc:sldChg>
      <pc:sldChg chg="modSp">
        <pc:chgData name="Richard Sander Hamilton" userId="S::rsh224@nau.edu::0e224633-cb63-434d-9bf4-048cc1861e13" providerId="AD" clId="Web-{784357BF-C413-4AF7-9643-B44DD82A40CF}" dt="2020-11-15T06:54:26.976" v="398" actId="20577"/>
        <pc:sldMkLst>
          <pc:docMk/>
          <pc:sldMk cId="3812784387" sldId="261"/>
        </pc:sldMkLst>
        <pc:spChg chg="mod">
          <ac:chgData name="Richard Sander Hamilton" userId="S::rsh224@nau.edu::0e224633-cb63-434d-9bf4-048cc1861e13" providerId="AD" clId="Web-{784357BF-C413-4AF7-9643-B44DD82A40CF}" dt="2020-11-15T06:54:26.976" v="398" actId="20577"/>
          <ac:spMkLst>
            <pc:docMk/>
            <pc:sldMk cId="3812784387" sldId="261"/>
            <ac:spMk id="3" creationId="{CB33174C-1594-4F19-9235-08B539F192BA}"/>
          </ac:spMkLst>
        </pc:spChg>
      </pc:sldChg>
    </pc:docChg>
  </pc:docChgLst>
  <pc:docChgLst>
    <pc:chgData name="Yanchu Du" userId="34791905-34f7-4362-8f71-64c84b9f3995" providerId="ADAL" clId="{D5136E07-6CF5-4F21-B78A-D262108C1FC8}"/>
    <pc:docChg chg="modSld">
      <pc:chgData name="Yanchu Du" userId="34791905-34f7-4362-8f71-64c84b9f3995" providerId="ADAL" clId="{D5136E07-6CF5-4F21-B78A-D262108C1FC8}" dt="2020-11-16T04:44:19.281" v="3"/>
      <pc:docMkLst>
        <pc:docMk/>
      </pc:docMkLst>
      <pc:sldChg chg="addSp modSp">
        <pc:chgData name="Yanchu Du" userId="34791905-34f7-4362-8f71-64c84b9f3995" providerId="ADAL" clId="{D5136E07-6CF5-4F21-B78A-D262108C1FC8}" dt="2020-11-16T02:39:05.754" v="0"/>
        <pc:sldMkLst>
          <pc:docMk/>
          <pc:sldMk cId="1741126010" sldId="257"/>
        </pc:sldMkLst>
        <pc:picChg chg="add mod">
          <ac:chgData name="Yanchu Du" userId="34791905-34f7-4362-8f71-64c84b9f3995" providerId="ADAL" clId="{D5136E07-6CF5-4F21-B78A-D262108C1FC8}" dt="2020-11-16T02:39:05.754" v="0"/>
          <ac:picMkLst>
            <pc:docMk/>
            <pc:sldMk cId="1741126010" sldId="257"/>
            <ac:picMk id="4" creationId="{A0600CB5-C5B7-4CC2-9B61-8E3A3A7E6ED7}"/>
          </ac:picMkLst>
        </pc:picChg>
      </pc:sldChg>
      <pc:sldChg chg="addSp modSp">
        <pc:chgData name="Yanchu Du" userId="34791905-34f7-4362-8f71-64c84b9f3995" providerId="ADAL" clId="{D5136E07-6CF5-4F21-B78A-D262108C1FC8}" dt="2020-11-16T04:44:19.281" v="3"/>
        <pc:sldMkLst>
          <pc:docMk/>
          <pc:sldMk cId="626731660" sldId="263"/>
        </pc:sldMkLst>
        <pc:picChg chg="add mod">
          <ac:chgData name="Yanchu Du" userId="34791905-34f7-4362-8f71-64c84b9f3995" providerId="ADAL" clId="{D5136E07-6CF5-4F21-B78A-D262108C1FC8}" dt="2020-11-16T04:44:19.281" v="3"/>
          <ac:picMkLst>
            <pc:docMk/>
            <pc:sldMk cId="626731660" sldId="263"/>
            <ac:picMk id="3" creationId="{9F4199F8-FA33-4C7F-9A0F-E88DA24778A0}"/>
          </ac:picMkLst>
        </pc:picChg>
      </pc:sldChg>
      <pc:sldChg chg="addSp modSp">
        <pc:chgData name="Yanchu Du" userId="34791905-34f7-4362-8f71-64c84b9f3995" providerId="ADAL" clId="{D5136E07-6CF5-4F21-B78A-D262108C1FC8}" dt="2020-11-16T02:47:35.385" v="1"/>
        <pc:sldMkLst>
          <pc:docMk/>
          <pc:sldMk cId="3802289882" sldId="264"/>
        </pc:sldMkLst>
        <pc:picChg chg="add mod">
          <ac:chgData name="Yanchu Du" userId="34791905-34f7-4362-8f71-64c84b9f3995" providerId="ADAL" clId="{D5136E07-6CF5-4F21-B78A-D262108C1FC8}" dt="2020-11-16T02:47:35.385" v="1"/>
          <ac:picMkLst>
            <pc:docMk/>
            <pc:sldMk cId="3802289882" sldId="264"/>
            <ac:picMk id="4" creationId="{7EB86591-12EB-4AEE-A342-0F5E4AF396F3}"/>
          </ac:picMkLst>
        </pc:picChg>
      </pc:sldChg>
      <pc:sldChg chg="addSp modSp">
        <pc:chgData name="Yanchu Du" userId="34791905-34f7-4362-8f71-64c84b9f3995" providerId="ADAL" clId="{D5136E07-6CF5-4F21-B78A-D262108C1FC8}" dt="2020-11-16T04:35:15.222" v="2"/>
        <pc:sldMkLst>
          <pc:docMk/>
          <pc:sldMk cId="4000575543" sldId="275"/>
        </pc:sldMkLst>
        <pc:picChg chg="add mod">
          <ac:chgData name="Yanchu Du" userId="34791905-34f7-4362-8f71-64c84b9f3995" providerId="ADAL" clId="{D5136E07-6CF5-4F21-B78A-D262108C1FC8}" dt="2020-11-16T04:35:15.222" v="2"/>
          <ac:picMkLst>
            <pc:docMk/>
            <pc:sldMk cId="4000575543" sldId="275"/>
            <ac:picMk id="4" creationId="{7DEE916C-EBC2-4313-8740-20B781A7FAAC}"/>
          </ac:picMkLst>
        </pc:picChg>
      </pc:sldChg>
    </pc:docChg>
  </pc:docChgLst>
  <pc:docChgLst>
    <pc:chgData name="Aaron Curley" userId="S::ac3756@nau.edu::bc6fc95c-9715-4a67-9530-e19eeacfe858" providerId="AD" clId="Web-{CD1C3937-2D49-40CE-9658-9C7578323055}"/>
    <pc:docChg chg="modSld modMainMaster">
      <pc:chgData name="Aaron Curley" userId="S::ac3756@nau.edu::bc6fc95c-9715-4a67-9530-e19eeacfe858" providerId="AD" clId="Web-{CD1C3937-2D49-40CE-9658-9C7578323055}" dt="2020-11-16T00:30:18.857" v="4"/>
      <pc:docMkLst>
        <pc:docMk/>
      </pc:docMkLst>
      <pc:sldMasterChg chg="mod modSldLayout">
        <pc:chgData name="Aaron Curley" userId="S::ac3756@nau.edu::bc6fc95c-9715-4a67-9530-e19eeacfe858" providerId="AD" clId="Web-{CD1C3937-2D49-40CE-9658-9C7578323055}" dt="2020-11-16T00:30:18.857" v="4"/>
        <pc:sldMasterMkLst>
          <pc:docMk/>
          <pc:sldMasterMk cId="821037099" sldId="2147483704"/>
        </pc:sldMasterMkLst>
        <pc:sldLayoutChg chg="mod">
          <pc:chgData name="Aaron Curley" userId="S::ac3756@nau.edu::bc6fc95c-9715-4a67-9530-e19eeacfe858" providerId="AD" clId="Web-{CD1C3937-2D49-40CE-9658-9C7578323055}" dt="2020-11-16T00:30:18.857" v="4"/>
          <pc:sldLayoutMkLst>
            <pc:docMk/>
            <pc:sldMasterMk cId="821037099" sldId="2147483672"/>
            <pc:sldLayoutMk cId="4110016975" sldId="2147483705"/>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3728153477" sldId="2147483706"/>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860689000" sldId="2147483707"/>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2863664880" sldId="2147483708"/>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1431824864" sldId="2147483709"/>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3830303510" sldId="2147483710"/>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1477023053" sldId="2147483711"/>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1218821889" sldId="2147483712"/>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4125484996" sldId="2147483713"/>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4026748688" sldId="2147483714"/>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2726207817" sldId="2147483715"/>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2209577625" sldId="2147483716"/>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486118952" sldId="2147483717"/>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995294728" sldId="2147483718"/>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3995786147" sldId="2147483719"/>
          </pc:sldLayoutMkLst>
        </pc:sldLayoutChg>
        <pc:sldLayoutChg chg="mod">
          <pc:chgData name="Aaron Curley" userId="S::ac3756@nau.edu::bc6fc95c-9715-4a67-9530-e19eeacfe858" providerId="AD" clId="Web-{CD1C3937-2D49-40CE-9658-9C7578323055}" dt="2020-11-16T00:30:18.857" v="4"/>
          <pc:sldLayoutMkLst>
            <pc:docMk/>
            <pc:sldMasterMk cId="821037099" sldId="2147483672"/>
            <pc:sldLayoutMk cId="445875131" sldId="2147483720"/>
          </pc:sldLayoutMkLst>
        </pc:sldLayoutChg>
      </pc:sldMasterChg>
      <pc:sldMasterChg chg="mod modSldLayout">
        <pc:chgData name="Aaron Curley" userId="S::ac3756@nau.edu::bc6fc95c-9715-4a67-9530-e19eeacfe858" providerId="AD" clId="Web-{CD1C3937-2D49-40CE-9658-9C7578323055}" dt="2020-11-16T00:30:18.857" v="4"/>
        <pc:sldMasterMkLst>
          <pc:docMk/>
          <pc:sldMasterMk cId="1499232401" sldId="2147483721"/>
        </pc:sldMasterMkLst>
        <pc:sldLayoutChg chg="mod">
          <pc:chgData name="Aaron Curley" userId="S::ac3756@nau.edu::bc6fc95c-9715-4a67-9530-e19eeacfe858" providerId="AD" clId="Web-{CD1C3937-2D49-40CE-9658-9C7578323055}" dt="2020-11-16T00:30:18.857" v="4"/>
          <pc:sldLayoutMkLst>
            <pc:docMk/>
            <pc:sldMasterMk cId="1499232401" sldId="2147483689"/>
            <pc:sldLayoutMk cId="2686188430" sldId="2147483722"/>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1966562108" sldId="2147483723"/>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1969806288" sldId="2147483724"/>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1399075522" sldId="2147483725"/>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932042554" sldId="2147483726"/>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1668252712" sldId="2147483727"/>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2531505604" sldId="2147483728"/>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1777200829" sldId="2147483729"/>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3805595076" sldId="2147483730"/>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36865425" sldId="2147483731"/>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56694974" sldId="2147483732"/>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3772342422" sldId="2147483733"/>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509124883" sldId="2147483734"/>
          </pc:sldLayoutMkLst>
        </pc:sldLayoutChg>
        <pc:sldLayoutChg chg="mod">
          <pc:chgData name="Aaron Curley" userId="S::ac3756@nau.edu::bc6fc95c-9715-4a67-9530-e19eeacfe858" providerId="AD" clId="Web-{CD1C3937-2D49-40CE-9658-9C7578323055}" dt="2020-11-16T00:30:18.857" v="4"/>
          <pc:sldLayoutMkLst>
            <pc:docMk/>
            <pc:sldMasterMk cId="1499232401" sldId="2147483689"/>
            <pc:sldLayoutMk cId="3937033951" sldId="2147483735"/>
          </pc:sldLayoutMkLst>
        </pc:sldLayoutChg>
      </pc:sldMasterChg>
    </pc:docChg>
  </pc:docChgLst>
  <pc:docChgLst>
    <pc:chgData name="Yanchu Du" userId="S::yd224@nau.edu::34791905-34f7-4362-8f71-64c84b9f3995" providerId="AD" clId="Web-{5D16ED58-2D39-4FD3-A9E7-C62485AC7DD2}"/>
    <pc:docChg chg="modSld">
      <pc:chgData name="Yanchu Du" userId="S::yd224@nau.edu::34791905-34f7-4362-8f71-64c84b9f3995" providerId="AD" clId="Web-{5D16ED58-2D39-4FD3-A9E7-C62485AC7DD2}" dt="2020-11-16T02:50:00.830" v="1" actId="20577"/>
      <pc:docMkLst>
        <pc:docMk/>
      </pc:docMkLst>
      <pc:sldChg chg="modSp">
        <pc:chgData name="Yanchu Du" userId="S::yd224@nau.edu::34791905-34f7-4362-8f71-64c84b9f3995" providerId="AD" clId="Web-{5D16ED58-2D39-4FD3-A9E7-C62485AC7DD2}" dt="2020-11-16T02:50:00.830" v="1" actId="20577"/>
        <pc:sldMkLst>
          <pc:docMk/>
          <pc:sldMk cId="3802289882" sldId="264"/>
        </pc:sldMkLst>
        <pc:spChg chg="mod">
          <ac:chgData name="Yanchu Du" userId="S::yd224@nau.edu::34791905-34f7-4362-8f71-64c84b9f3995" providerId="AD" clId="Web-{5D16ED58-2D39-4FD3-A9E7-C62485AC7DD2}" dt="2020-11-16T02:50:00.830" v="1" actId="20577"/>
          <ac:spMkLst>
            <pc:docMk/>
            <pc:sldMk cId="3802289882" sldId="264"/>
            <ac:spMk id="3" creationId="{80D8A8F6-3E33-4B84-8E9D-60F436D2CEBE}"/>
          </ac:spMkLst>
        </pc:spChg>
      </pc:sldChg>
    </pc:docChg>
  </pc:docChgLst>
  <pc:docChgLst>
    <pc:chgData name="Aaron Curley" userId="S::ac3756@nau.edu::bc6fc95c-9715-4a67-9530-e19eeacfe858" providerId="AD" clId="Web-{6FE17190-6BB4-4D36-B78A-DEB347BCBAE0}"/>
    <pc:docChg chg="delSld">
      <pc:chgData name="Aaron Curley" userId="S::ac3756@nau.edu::bc6fc95c-9715-4a67-9530-e19eeacfe858" providerId="AD" clId="Web-{6FE17190-6BB4-4D36-B78A-DEB347BCBAE0}" dt="2020-11-16T04:22:34.842" v="0"/>
      <pc:docMkLst>
        <pc:docMk/>
      </pc:docMkLst>
      <pc:sldChg chg="del">
        <pc:chgData name="Aaron Curley" userId="S::ac3756@nau.edu::bc6fc95c-9715-4a67-9530-e19eeacfe858" providerId="AD" clId="Web-{6FE17190-6BB4-4D36-B78A-DEB347BCBAE0}" dt="2020-11-16T04:22:34.842" v="0"/>
        <pc:sldMkLst>
          <pc:docMk/>
          <pc:sldMk cId="109857222" sldId="256"/>
        </pc:sldMkLst>
      </pc:sldChg>
    </pc:docChg>
  </pc:docChgLst>
  <pc:docChgLst>
    <pc:chgData name="Hunter Dalton Kea" userId="S::hdk9@nau.edu::639b57ca-e3ef-433d-8389-1708af5b7bc4" providerId="AD" clId="Web-{98BA3018-0BF4-4908-B714-99224A3C4E8F}"/>
    <pc:docChg chg="addSld delSld modSld">
      <pc:chgData name="Hunter Dalton Kea" userId="S::hdk9@nau.edu::639b57ca-e3ef-433d-8389-1708af5b7bc4" providerId="AD" clId="Web-{98BA3018-0BF4-4908-B714-99224A3C4E8F}" dt="2020-11-16T00:41:47.271" v="135" actId="20577"/>
      <pc:docMkLst>
        <pc:docMk/>
      </pc:docMkLst>
      <pc:sldChg chg="modSp">
        <pc:chgData name="Hunter Dalton Kea" userId="S::hdk9@nau.edu::639b57ca-e3ef-433d-8389-1708af5b7bc4" providerId="AD" clId="Web-{98BA3018-0BF4-4908-B714-99224A3C4E8F}" dt="2020-11-16T00:41:47.271" v="135" actId="20577"/>
        <pc:sldMkLst>
          <pc:docMk/>
          <pc:sldMk cId="2269106494" sldId="272"/>
        </pc:sldMkLst>
        <pc:spChg chg="mod">
          <ac:chgData name="Hunter Dalton Kea" userId="S::hdk9@nau.edu::639b57ca-e3ef-433d-8389-1708af5b7bc4" providerId="AD" clId="Web-{98BA3018-0BF4-4908-B714-99224A3C4E8F}" dt="2020-11-16T00:38:50.375" v="32" actId="20577"/>
          <ac:spMkLst>
            <pc:docMk/>
            <pc:sldMk cId="2269106494" sldId="272"/>
            <ac:spMk id="2" creationId="{64FA1DE9-BA5C-44A4-AAE7-1CA5DD8FE6E4}"/>
          </ac:spMkLst>
        </pc:spChg>
        <pc:spChg chg="mod">
          <ac:chgData name="Hunter Dalton Kea" userId="S::hdk9@nau.edu::639b57ca-e3ef-433d-8389-1708af5b7bc4" providerId="AD" clId="Web-{98BA3018-0BF4-4908-B714-99224A3C4E8F}" dt="2020-11-16T00:41:47.271" v="135" actId="20577"/>
          <ac:spMkLst>
            <pc:docMk/>
            <pc:sldMk cId="2269106494" sldId="272"/>
            <ac:spMk id="3" creationId="{A1CAEC61-C3E6-4090-8974-927AE62D4BA6}"/>
          </ac:spMkLst>
        </pc:spChg>
      </pc:sldChg>
      <pc:sldChg chg="new del">
        <pc:chgData name="Hunter Dalton Kea" userId="S::hdk9@nau.edu::639b57ca-e3ef-433d-8389-1708af5b7bc4" providerId="AD" clId="Web-{98BA3018-0BF4-4908-B714-99224A3C4E8F}" dt="2020-11-16T00:15:07.149" v="3"/>
        <pc:sldMkLst>
          <pc:docMk/>
          <pc:sldMk cId="236376166" sldId="276"/>
        </pc:sldMkLst>
      </pc:sldChg>
      <pc:sldChg chg="new del">
        <pc:chgData name="Hunter Dalton Kea" userId="S::hdk9@nau.edu::639b57ca-e3ef-433d-8389-1708af5b7bc4" providerId="AD" clId="Web-{98BA3018-0BF4-4908-B714-99224A3C4E8F}" dt="2020-11-16T00:15:03.180" v="2"/>
        <pc:sldMkLst>
          <pc:docMk/>
          <pc:sldMk cId="1752354640" sldId="277"/>
        </pc:sldMkLst>
      </pc:sldChg>
    </pc:docChg>
  </pc:docChgLst>
  <pc:docChgLst>
    <pc:chgData name="Aaron Curley" userId="S::ac3756@nau.edu::bc6fc95c-9715-4a67-9530-e19eeacfe858" providerId="AD" clId="Web-{2F10D8D1-5583-400B-8F65-B93F02D238A4}"/>
    <pc:docChg chg="modSld">
      <pc:chgData name="Aaron Curley" userId="S::ac3756@nau.edu::bc6fc95c-9715-4a67-9530-e19eeacfe858" providerId="AD" clId="Web-{2F10D8D1-5583-400B-8F65-B93F02D238A4}" dt="2020-11-15T21:26:54.965" v="58" actId="20577"/>
      <pc:docMkLst>
        <pc:docMk/>
      </pc:docMkLst>
      <pc:sldChg chg="modSp">
        <pc:chgData name="Aaron Curley" userId="S::ac3756@nau.edu::bc6fc95c-9715-4a67-9530-e19eeacfe858" providerId="AD" clId="Web-{2F10D8D1-5583-400B-8F65-B93F02D238A4}" dt="2020-11-15T21:26:51.871" v="56" actId="20577"/>
        <pc:sldMkLst>
          <pc:docMk/>
          <pc:sldMk cId="2516782277" sldId="266"/>
        </pc:sldMkLst>
        <pc:spChg chg="mod">
          <ac:chgData name="Aaron Curley" userId="S::ac3756@nau.edu::bc6fc95c-9715-4a67-9530-e19eeacfe858" providerId="AD" clId="Web-{2F10D8D1-5583-400B-8F65-B93F02D238A4}" dt="2020-11-15T21:26:51.871" v="56" actId="20577"/>
          <ac:spMkLst>
            <pc:docMk/>
            <pc:sldMk cId="2516782277" sldId="266"/>
            <ac:spMk id="3" creationId="{26261499-F28E-4933-9C8D-9BD5276476F0}"/>
          </ac:spMkLst>
        </pc:spChg>
      </pc:sldChg>
    </pc:docChg>
  </pc:docChgLst>
  <pc:docChgLst>
    <pc:chgData name="Richard Sander Hamilton" userId="0e224633-cb63-434d-9bf4-048cc1861e13" providerId="ADAL" clId="{007F6D67-AC0D-476B-865D-98047472742E}"/>
    <pc:docChg chg="modSld">
      <pc:chgData name="Richard Sander Hamilton" userId="0e224633-cb63-434d-9bf4-048cc1861e13" providerId="ADAL" clId="{007F6D67-AC0D-476B-865D-98047472742E}" dt="2020-11-16T02:34:31.842" v="33"/>
      <pc:docMkLst>
        <pc:docMk/>
      </pc:docMkLst>
      <pc:sldChg chg="addSp delSp modSp mod">
        <pc:chgData name="Richard Sander Hamilton" userId="0e224633-cb63-434d-9bf4-048cc1861e13" providerId="ADAL" clId="{007F6D67-AC0D-476B-865D-98047472742E}" dt="2020-11-16T02:34:31.842" v="33"/>
        <pc:sldMkLst>
          <pc:docMk/>
          <pc:sldMk cId="2384094008" sldId="258"/>
        </pc:sldMkLst>
        <pc:spChg chg="mod">
          <ac:chgData name="Richard Sander Hamilton" userId="0e224633-cb63-434d-9bf4-048cc1861e13" providerId="ADAL" clId="{007F6D67-AC0D-476B-865D-98047472742E}" dt="2020-11-16T02:33:36.971" v="32" actId="20577"/>
          <ac:spMkLst>
            <pc:docMk/>
            <pc:sldMk cId="2384094008" sldId="258"/>
            <ac:spMk id="3" creationId="{950FA6E7-3819-4BD0-9A6C-BAD6DB5FC5FF}"/>
          </ac:spMkLst>
        </pc:spChg>
        <pc:picChg chg="add del mod">
          <ac:chgData name="Richard Sander Hamilton" userId="0e224633-cb63-434d-9bf4-048cc1861e13" providerId="ADAL" clId="{007F6D67-AC0D-476B-865D-98047472742E}" dt="2020-11-16T02:32:28.600" v="27"/>
          <ac:picMkLst>
            <pc:docMk/>
            <pc:sldMk cId="2384094008" sldId="258"/>
            <ac:picMk id="5" creationId="{C21B1A83-A213-4A05-A08D-018C70458861}"/>
          </ac:picMkLst>
        </pc:picChg>
        <pc:picChg chg="add del mod">
          <ac:chgData name="Richard Sander Hamilton" userId="0e224633-cb63-434d-9bf4-048cc1861e13" providerId="ADAL" clId="{007F6D67-AC0D-476B-865D-98047472742E}" dt="2020-11-16T02:33:31.916" v="28"/>
          <ac:picMkLst>
            <pc:docMk/>
            <pc:sldMk cId="2384094008" sldId="258"/>
            <ac:picMk id="6" creationId="{BC48F9C0-84B6-41AA-AB2C-905C647013E4}"/>
          </ac:picMkLst>
        </pc:picChg>
        <pc:picChg chg="add del mod">
          <ac:chgData name="Richard Sander Hamilton" userId="0e224633-cb63-434d-9bf4-048cc1861e13" providerId="ADAL" clId="{007F6D67-AC0D-476B-865D-98047472742E}" dt="2020-11-16T02:34:31.842" v="33"/>
          <ac:picMkLst>
            <pc:docMk/>
            <pc:sldMk cId="2384094008" sldId="258"/>
            <ac:picMk id="7" creationId="{585B0DA6-AD9D-4416-9E2F-264716FD936A}"/>
          </ac:picMkLst>
        </pc:picChg>
        <pc:picChg chg="add mod">
          <ac:chgData name="Richard Sander Hamilton" userId="0e224633-cb63-434d-9bf4-048cc1861e13" providerId="ADAL" clId="{007F6D67-AC0D-476B-865D-98047472742E}" dt="2020-11-16T02:34:31.842" v="33"/>
          <ac:picMkLst>
            <pc:docMk/>
            <pc:sldMk cId="2384094008" sldId="258"/>
            <ac:picMk id="8" creationId="{1E3594F8-5BA2-483F-8333-AF581F2EC3F8}"/>
          </ac:picMkLst>
        </pc:picChg>
      </pc:sldChg>
      <pc:sldChg chg="addSp delSp modSp">
        <pc:chgData name="Richard Sander Hamilton" userId="0e224633-cb63-434d-9bf4-048cc1861e13" providerId="ADAL" clId="{007F6D67-AC0D-476B-865D-98047472742E}" dt="2020-11-16T02:29:28.411" v="4"/>
        <pc:sldMkLst>
          <pc:docMk/>
          <pc:sldMk cId="707020687" sldId="260"/>
        </pc:sldMkLst>
        <pc:picChg chg="add del mod">
          <ac:chgData name="Richard Sander Hamilton" userId="0e224633-cb63-434d-9bf4-048cc1861e13" providerId="ADAL" clId="{007F6D67-AC0D-476B-865D-98047472742E}" dt="2020-11-16T02:29:28.411" v="4"/>
          <ac:picMkLst>
            <pc:docMk/>
            <pc:sldMk cId="707020687" sldId="260"/>
            <ac:picMk id="4" creationId="{065B4FE0-131C-4510-AD74-0454983FBFC1}"/>
          </ac:picMkLst>
        </pc:picChg>
        <pc:picChg chg="add mod">
          <ac:chgData name="Richard Sander Hamilton" userId="0e224633-cb63-434d-9bf4-048cc1861e13" providerId="ADAL" clId="{007F6D67-AC0D-476B-865D-98047472742E}" dt="2020-11-16T02:29:28.411" v="4"/>
          <ac:picMkLst>
            <pc:docMk/>
            <pc:sldMk cId="707020687" sldId="260"/>
            <ac:picMk id="5" creationId="{35E696A0-E2CE-40D1-927A-0396964704EA}"/>
          </ac:picMkLst>
        </pc:picChg>
      </pc:sldChg>
      <pc:sldChg chg="addSp modSp">
        <pc:chgData name="Richard Sander Hamilton" userId="0e224633-cb63-434d-9bf4-048cc1861e13" providerId="ADAL" clId="{007F6D67-AC0D-476B-865D-98047472742E}" dt="2020-11-16T01:58:18.190" v="1"/>
        <pc:sldMkLst>
          <pc:docMk/>
          <pc:sldMk cId="3812784387" sldId="261"/>
        </pc:sldMkLst>
        <pc:picChg chg="add mod">
          <ac:chgData name="Richard Sander Hamilton" userId="0e224633-cb63-434d-9bf4-048cc1861e13" providerId="ADAL" clId="{007F6D67-AC0D-476B-865D-98047472742E}" dt="2020-11-16T01:58:18.190" v="1"/>
          <ac:picMkLst>
            <pc:docMk/>
            <pc:sldMk cId="3812784387" sldId="261"/>
            <ac:picMk id="4" creationId="{617A9C6E-AAEA-4DDD-AFA6-8D36B090899E}"/>
          </ac:picMkLst>
        </pc:picChg>
      </pc:sldChg>
      <pc:sldChg chg="addSp modSp">
        <pc:chgData name="Richard Sander Hamilton" userId="0e224633-cb63-434d-9bf4-048cc1861e13" providerId="ADAL" clId="{007F6D67-AC0D-476B-865D-98047472742E}" dt="2020-11-16T01:56:17.557" v="0"/>
        <pc:sldMkLst>
          <pc:docMk/>
          <pc:sldMk cId="1970051501" sldId="262"/>
        </pc:sldMkLst>
        <pc:picChg chg="add mod">
          <ac:chgData name="Richard Sander Hamilton" userId="0e224633-cb63-434d-9bf4-048cc1861e13" providerId="ADAL" clId="{007F6D67-AC0D-476B-865D-98047472742E}" dt="2020-11-16T01:56:17.557" v="0"/>
          <ac:picMkLst>
            <pc:docMk/>
            <pc:sldMk cId="1970051501" sldId="262"/>
            <ac:picMk id="4" creationId="{259DBE56-3F81-499A-9988-3E234E9F3AD0}"/>
          </ac:picMkLst>
        </pc:picChg>
      </pc:sldChg>
      <pc:sldChg chg="addSp modSp">
        <pc:chgData name="Richard Sander Hamilton" userId="0e224633-cb63-434d-9bf4-048cc1861e13" providerId="ADAL" clId="{007F6D67-AC0D-476B-865D-98047472742E}" dt="2020-11-16T01:59:09.226" v="2"/>
        <pc:sldMkLst>
          <pc:docMk/>
          <pc:sldMk cId="1686127567" sldId="265"/>
        </pc:sldMkLst>
        <pc:picChg chg="add mod">
          <ac:chgData name="Richard Sander Hamilton" userId="0e224633-cb63-434d-9bf4-048cc1861e13" providerId="ADAL" clId="{007F6D67-AC0D-476B-865D-98047472742E}" dt="2020-11-16T01:59:09.226" v="2"/>
          <ac:picMkLst>
            <pc:docMk/>
            <pc:sldMk cId="1686127567" sldId="265"/>
            <ac:picMk id="4" creationId="{7E6617BE-5519-4F71-945A-B86C0A2ED824}"/>
          </ac:picMkLst>
        </pc:picChg>
      </pc:sldChg>
    </pc:docChg>
  </pc:docChgLst>
  <pc:docChgLst>
    <pc:chgData name="Hunter Dalton Kea" userId="S::hdk9@nau.edu::639b57ca-e3ef-433d-8389-1708af5b7bc4" providerId="AD" clId="Web-{35D3DEDF-2A68-4B61-AC28-E2AA1D6011C4}"/>
    <pc:docChg chg="addSld modSld">
      <pc:chgData name="Hunter Dalton Kea" userId="S::hdk9@nau.edu::639b57ca-e3ef-433d-8389-1708af5b7bc4" providerId="AD" clId="Web-{35D3DEDF-2A68-4B61-AC28-E2AA1D6011C4}" dt="2020-11-16T01:41:47.579" v="301" actId="20577"/>
      <pc:docMkLst>
        <pc:docMk/>
      </pc:docMkLst>
      <pc:sldChg chg="modSp">
        <pc:chgData name="Hunter Dalton Kea" userId="S::hdk9@nau.edu::639b57ca-e3ef-433d-8389-1708af5b7bc4" providerId="AD" clId="Web-{35D3DEDF-2A68-4B61-AC28-E2AA1D6011C4}" dt="2020-11-16T01:20:41.056" v="14" actId="20577"/>
        <pc:sldMkLst>
          <pc:docMk/>
          <pc:sldMk cId="2580448134" sldId="259"/>
        </pc:sldMkLst>
        <pc:spChg chg="mod">
          <ac:chgData name="Hunter Dalton Kea" userId="S::hdk9@nau.edu::639b57ca-e3ef-433d-8389-1708af5b7bc4" providerId="AD" clId="Web-{35D3DEDF-2A68-4B61-AC28-E2AA1D6011C4}" dt="2020-11-16T01:20:41.056" v="14" actId="20577"/>
          <ac:spMkLst>
            <pc:docMk/>
            <pc:sldMk cId="2580448134" sldId="259"/>
            <ac:spMk id="3" creationId="{05E2D948-2ACC-45C3-8774-70B966A13D25}"/>
          </ac:spMkLst>
        </pc:spChg>
      </pc:sldChg>
      <pc:sldChg chg="addSp modSp">
        <pc:chgData name="Hunter Dalton Kea" userId="S::hdk9@nau.edu::639b57ca-e3ef-433d-8389-1708af5b7bc4" providerId="AD" clId="Web-{35D3DEDF-2A68-4B61-AC28-E2AA1D6011C4}" dt="2020-11-16T01:41:47.579" v="301" actId="20577"/>
        <pc:sldMkLst>
          <pc:docMk/>
          <pc:sldMk cId="2269106494" sldId="272"/>
        </pc:sldMkLst>
        <pc:spChg chg="mod">
          <ac:chgData name="Hunter Dalton Kea" userId="S::hdk9@nau.edu::639b57ca-e3ef-433d-8389-1708af5b7bc4" providerId="AD" clId="Web-{35D3DEDF-2A68-4B61-AC28-E2AA1D6011C4}" dt="2020-11-16T01:41:47.579" v="301" actId="20577"/>
          <ac:spMkLst>
            <pc:docMk/>
            <pc:sldMk cId="2269106494" sldId="272"/>
            <ac:spMk id="3" creationId="{A1CAEC61-C3E6-4090-8974-927AE62D4BA6}"/>
          </ac:spMkLst>
        </pc:spChg>
        <pc:picChg chg="add mod">
          <ac:chgData name="Hunter Dalton Kea" userId="S::hdk9@nau.edu::639b57ca-e3ef-433d-8389-1708af5b7bc4" providerId="AD" clId="Web-{35D3DEDF-2A68-4B61-AC28-E2AA1D6011C4}" dt="2020-11-16T01:35:23.832" v="142" actId="1076"/>
          <ac:picMkLst>
            <pc:docMk/>
            <pc:sldMk cId="2269106494" sldId="272"/>
            <ac:picMk id="4" creationId="{C4FADA2C-D64C-42EB-B93A-CC3659959B45}"/>
          </ac:picMkLst>
        </pc:picChg>
        <pc:picChg chg="add mod">
          <ac:chgData name="Hunter Dalton Kea" userId="S::hdk9@nau.edu::639b57ca-e3ef-433d-8389-1708af5b7bc4" providerId="AD" clId="Web-{35D3DEDF-2A68-4B61-AC28-E2AA1D6011C4}" dt="2020-11-16T01:35:34.519" v="145" actId="14100"/>
          <ac:picMkLst>
            <pc:docMk/>
            <pc:sldMk cId="2269106494" sldId="272"/>
            <ac:picMk id="5" creationId="{D77C70B7-67B2-4329-B21B-D20F0A4A7E0C}"/>
          </ac:picMkLst>
        </pc:picChg>
        <pc:picChg chg="add mod">
          <ac:chgData name="Hunter Dalton Kea" userId="S::hdk9@nau.edu::639b57ca-e3ef-433d-8389-1708af5b7bc4" providerId="AD" clId="Web-{35D3DEDF-2A68-4B61-AC28-E2AA1D6011C4}" dt="2020-11-16T01:38:20.174" v="268" actId="14100"/>
          <ac:picMkLst>
            <pc:docMk/>
            <pc:sldMk cId="2269106494" sldId="272"/>
            <ac:picMk id="6" creationId="{071710D2-6B25-4119-8804-370E2D9AC5E8}"/>
          </ac:picMkLst>
        </pc:picChg>
        <pc:picChg chg="add mod">
          <ac:chgData name="Hunter Dalton Kea" userId="S::hdk9@nau.edu::639b57ca-e3ef-433d-8389-1708af5b7bc4" providerId="AD" clId="Web-{35D3DEDF-2A68-4B61-AC28-E2AA1D6011C4}" dt="2020-11-16T01:38:44.362" v="271" actId="14100"/>
          <ac:picMkLst>
            <pc:docMk/>
            <pc:sldMk cId="2269106494" sldId="272"/>
            <ac:picMk id="7" creationId="{243B1E2C-7ADA-442C-AE52-F54A86AA7027}"/>
          </ac:picMkLst>
        </pc:picChg>
      </pc:sldChg>
      <pc:sldChg chg="addSp delSp modSp new">
        <pc:chgData name="Hunter Dalton Kea" userId="S::hdk9@nau.edu::639b57ca-e3ef-433d-8389-1708af5b7bc4" providerId="AD" clId="Web-{35D3DEDF-2A68-4B61-AC28-E2AA1D6011C4}" dt="2020-11-16T01:23:09.618" v="42" actId="1076"/>
        <pc:sldMkLst>
          <pc:docMk/>
          <pc:sldMk cId="3618793962" sldId="277"/>
        </pc:sldMkLst>
        <pc:spChg chg="mod">
          <ac:chgData name="Hunter Dalton Kea" userId="S::hdk9@nau.edu::639b57ca-e3ef-433d-8389-1708af5b7bc4" providerId="AD" clId="Web-{35D3DEDF-2A68-4B61-AC28-E2AA1D6011C4}" dt="2020-11-16T01:21:01.212" v="17" actId="20577"/>
          <ac:spMkLst>
            <pc:docMk/>
            <pc:sldMk cId="3618793962" sldId="277"/>
            <ac:spMk id="2" creationId="{778442D1-F6E8-411C-BFC5-536FD6372CA9}"/>
          </ac:spMkLst>
        </pc:spChg>
        <pc:spChg chg="del mod">
          <ac:chgData name="Hunter Dalton Kea" userId="S::hdk9@nau.edu::639b57ca-e3ef-433d-8389-1708af5b7bc4" providerId="AD" clId="Web-{35D3DEDF-2A68-4B61-AC28-E2AA1D6011C4}" dt="2020-11-16T01:21:15.947" v="19"/>
          <ac:spMkLst>
            <pc:docMk/>
            <pc:sldMk cId="3618793962" sldId="277"/>
            <ac:spMk id="3" creationId="{A4BFDEA5-B5A7-4C88-B566-488B3885241C}"/>
          </ac:spMkLst>
        </pc:spChg>
        <pc:picChg chg="add mod ord">
          <ac:chgData name="Hunter Dalton Kea" userId="S::hdk9@nau.edu::639b57ca-e3ef-433d-8389-1708af5b7bc4" providerId="AD" clId="Web-{35D3DEDF-2A68-4B61-AC28-E2AA1D6011C4}" dt="2020-11-16T01:23:09.618" v="42" actId="1076"/>
          <ac:picMkLst>
            <pc:docMk/>
            <pc:sldMk cId="3618793962" sldId="277"/>
            <ac:picMk id="4" creationId="{338012AE-A009-4FA5-AA00-83E17F9A3A12}"/>
          </ac:picMkLst>
        </pc:picChg>
        <pc:picChg chg="add del mod">
          <ac:chgData name="Hunter Dalton Kea" userId="S::hdk9@nau.edu::639b57ca-e3ef-433d-8389-1708af5b7bc4" providerId="AD" clId="Web-{35D3DEDF-2A68-4B61-AC28-E2AA1D6011C4}" dt="2020-11-16T01:22:53.087" v="36"/>
          <ac:picMkLst>
            <pc:docMk/>
            <pc:sldMk cId="3618793962" sldId="277"/>
            <ac:picMk id="5" creationId="{FDD2ACDF-25C0-412B-9621-26BF86A5A4E2}"/>
          </ac:picMkLst>
        </pc:picChg>
      </pc:sldChg>
      <pc:sldChg chg="addSp delSp modSp new">
        <pc:chgData name="Hunter Dalton Kea" userId="S::hdk9@nau.edu::639b57ca-e3ef-433d-8389-1708af5b7bc4" providerId="AD" clId="Web-{35D3DEDF-2A68-4B61-AC28-E2AA1D6011C4}" dt="2020-11-16T01:23:28.008" v="47" actId="1076"/>
        <pc:sldMkLst>
          <pc:docMk/>
          <pc:sldMk cId="3349406388" sldId="278"/>
        </pc:sldMkLst>
        <pc:spChg chg="mod">
          <ac:chgData name="Hunter Dalton Kea" userId="S::hdk9@nau.edu::639b57ca-e3ef-433d-8389-1708af5b7bc4" providerId="AD" clId="Web-{35D3DEDF-2A68-4B61-AC28-E2AA1D6011C4}" dt="2020-11-16T01:22:38.930" v="35" actId="20577"/>
          <ac:spMkLst>
            <pc:docMk/>
            <pc:sldMk cId="3349406388" sldId="278"/>
            <ac:spMk id="2" creationId="{2451AF88-7B65-44F9-B6BF-11F3075BE972}"/>
          </ac:spMkLst>
        </pc:spChg>
        <pc:spChg chg="del mod">
          <ac:chgData name="Hunter Dalton Kea" userId="S::hdk9@nau.edu::639b57ca-e3ef-433d-8389-1708af5b7bc4" providerId="AD" clId="Web-{35D3DEDF-2A68-4B61-AC28-E2AA1D6011C4}" dt="2020-11-16T01:22:59.930" v="38"/>
          <ac:spMkLst>
            <pc:docMk/>
            <pc:sldMk cId="3349406388" sldId="278"/>
            <ac:spMk id="3" creationId="{37162B35-5C06-4C4B-B28D-A7E160CC5ABA}"/>
          </ac:spMkLst>
        </pc:spChg>
        <pc:picChg chg="add mod ord">
          <ac:chgData name="Hunter Dalton Kea" userId="S::hdk9@nau.edu::639b57ca-e3ef-433d-8389-1708af5b7bc4" providerId="AD" clId="Web-{35D3DEDF-2A68-4B61-AC28-E2AA1D6011C4}" dt="2020-11-16T01:23:28.008" v="47" actId="1076"/>
          <ac:picMkLst>
            <pc:docMk/>
            <pc:sldMk cId="3349406388" sldId="278"/>
            <ac:picMk id="4" creationId="{E70E56BF-93B5-4170-8FF7-4870DAEFDCE0}"/>
          </ac:picMkLst>
        </pc:picChg>
      </pc:sldChg>
    </pc:docChg>
  </pc:docChgLst>
  <pc:docChgLst>
    <pc:chgData name="Hunter Dalton Kea" userId="639b57ca-e3ef-433d-8389-1708af5b7bc4" providerId="ADAL" clId="{D02BBF71-10A3-4E71-95DC-459B361EC123}"/>
    <pc:docChg chg="modSld">
      <pc:chgData name="Hunter Dalton Kea" userId="639b57ca-e3ef-433d-8389-1708af5b7bc4" providerId="ADAL" clId="{D02BBF71-10A3-4E71-95DC-459B361EC123}" dt="2020-11-16T15:33:31.926" v="119"/>
      <pc:docMkLst>
        <pc:docMk/>
      </pc:docMkLst>
      <pc:sldChg chg="addSp delSp modSp mod modTransition modAnim">
        <pc:chgData name="Hunter Dalton Kea" userId="639b57ca-e3ef-433d-8389-1708af5b7bc4" providerId="ADAL" clId="{D02BBF71-10A3-4E71-95DC-459B361EC123}" dt="2020-11-16T15:23:00.107" v="118"/>
        <pc:sldMkLst>
          <pc:docMk/>
          <pc:sldMk cId="2580448134" sldId="259"/>
        </pc:sldMkLst>
        <pc:spChg chg="mod">
          <ac:chgData name="Hunter Dalton Kea" userId="639b57ca-e3ef-433d-8389-1708af5b7bc4" providerId="ADAL" clId="{D02BBF71-10A3-4E71-95DC-459B361EC123}" dt="2020-11-16T01:54:42.341" v="115" actId="20577"/>
          <ac:spMkLst>
            <pc:docMk/>
            <pc:sldMk cId="2580448134" sldId="259"/>
            <ac:spMk id="3" creationId="{05E2D948-2ACC-45C3-8774-70B966A13D25}"/>
          </ac:spMkLst>
        </pc:spChg>
        <pc:picChg chg="add del mod">
          <ac:chgData name="Hunter Dalton Kea" userId="639b57ca-e3ef-433d-8389-1708af5b7bc4" providerId="ADAL" clId="{D02BBF71-10A3-4E71-95DC-459B361EC123}" dt="2020-11-16T15:21:12.427" v="117"/>
          <ac:picMkLst>
            <pc:docMk/>
            <pc:sldMk cId="2580448134" sldId="259"/>
            <ac:picMk id="4" creationId="{E056B9C2-5134-4507-89DA-D8A0E829364F}"/>
          </ac:picMkLst>
        </pc:picChg>
        <pc:picChg chg="add mod">
          <ac:chgData name="Hunter Dalton Kea" userId="639b57ca-e3ef-433d-8389-1708af5b7bc4" providerId="ADAL" clId="{D02BBF71-10A3-4E71-95DC-459B361EC123}" dt="2020-11-16T15:23:00.107" v="118"/>
          <ac:picMkLst>
            <pc:docMk/>
            <pc:sldMk cId="2580448134" sldId="259"/>
            <ac:picMk id="6" creationId="{5C11E997-1B8B-4917-BABA-47D839AE69E1}"/>
          </ac:picMkLst>
        </pc:picChg>
      </pc:sldChg>
      <pc:sldChg chg="addSp delSp modSp modTransition modAnim">
        <pc:chgData name="Hunter Dalton Kea" userId="639b57ca-e3ef-433d-8389-1708af5b7bc4" providerId="ADAL" clId="{D02BBF71-10A3-4E71-95DC-459B361EC123}" dt="2020-11-16T01:51:44.180" v="4"/>
        <pc:sldMkLst>
          <pc:docMk/>
          <pc:sldMk cId="2269106494" sldId="272"/>
        </pc:sldMkLst>
        <pc:picChg chg="add del mod">
          <ac:chgData name="Hunter Dalton Kea" userId="639b57ca-e3ef-433d-8389-1708af5b7bc4" providerId="ADAL" clId="{D02BBF71-10A3-4E71-95DC-459B361EC123}" dt="2020-11-16T01:50:44.517" v="1"/>
          <ac:picMkLst>
            <pc:docMk/>
            <pc:sldMk cId="2269106494" sldId="272"/>
            <ac:picMk id="8" creationId="{05CC009B-765D-41EB-B503-570D6EF503D4}"/>
          </ac:picMkLst>
        </pc:picChg>
        <pc:picChg chg="add del mod">
          <ac:chgData name="Hunter Dalton Kea" userId="639b57ca-e3ef-433d-8389-1708af5b7bc4" providerId="ADAL" clId="{D02BBF71-10A3-4E71-95DC-459B361EC123}" dt="2020-11-16T01:51:12.816" v="3"/>
          <ac:picMkLst>
            <pc:docMk/>
            <pc:sldMk cId="2269106494" sldId="272"/>
            <ac:picMk id="9" creationId="{C4B10FB6-DFD5-463D-A188-DAE4E33D53E6}"/>
          </ac:picMkLst>
        </pc:picChg>
        <pc:picChg chg="add mod">
          <ac:chgData name="Hunter Dalton Kea" userId="639b57ca-e3ef-433d-8389-1708af5b7bc4" providerId="ADAL" clId="{D02BBF71-10A3-4E71-95DC-459B361EC123}" dt="2020-11-16T01:51:44.180" v="4"/>
          <ac:picMkLst>
            <pc:docMk/>
            <pc:sldMk cId="2269106494" sldId="272"/>
            <ac:picMk id="10" creationId="{CB1486D9-E293-4C7D-85C0-C5B05A933071}"/>
          </ac:picMkLst>
        </pc:picChg>
      </pc:sldChg>
      <pc:sldChg chg="addSp modSp">
        <pc:chgData name="Hunter Dalton Kea" userId="639b57ca-e3ef-433d-8389-1708af5b7bc4" providerId="ADAL" clId="{D02BBF71-10A3-4E71-95DC-459B361EC123}" dt="2020-11-16T15:33:31.926" v="119"/>
        <pc:sldMkLst>
          <pc:docMk/>
          <pc:sldMk cId="4241857821" sldId="279"/>
        </pc:sldMkLst>
        <pc:picChg chg="add mod">
          <ac:chgData name="Hunter Dalton Kea" userId="639b57ca-e3ef-433d-8389-1708af5b7bc4" providerId="ADAL" clId="{D02BBF71-10A3-4E71-95DC-459B361EC123}" dt="2020-11-16T15:33:31.926" v="119"/>
          <ac:picMkLst>
            <pc:docMk/>
            <pc:sldMk cId="4241857821" sldId="279"/>
            <ac:picMk id="3" creationId="{0D87C9AB-A5D3-4BB3-B660-4D227E2C80ED}"/>
          </ac:picMkLst>
        </pc:picChg>
      </pc:sldChg>
    </pc:docChg>
  </pc:docChgLst>
  <pc:docChgLst>
    <pc:chgData name="Alfred" userId="8d434b00-1530-4039-9202-d618c791a46b" providerId="ADAL" clId="{353A81A4-3910-4BB4-8FDD-FB92116BABF1}"/>
    <pc:docChg chg="undo redo custSel addSld delSld modSld sldOrd">
      <pc:chgData name="Alfred" userId="8d434b00-1530-4039-9202-d618c791a46b" providerId="ADAL" clId="{353A81A4-3910-4BB4-8FDD-FB92116BABF1}" dt="2020-11-16T13:32:43.352" v="1629" actId="20577"/>
      <pc:docMkLst>
        <pc:docMk/>
      </pc:docMkLst>
      <pc:sldChg chg="modSp mod">
        <pc:chgData name="Alfred" userId="8d434b00-1530-4039-9202-d618c791a46b" providerId="ADAL" clId="{353A81A4-3910-4BB4-8FDD-FB92116BABF1}" dt="2020-11-15T22:16:11.798" v="769"/>
        <pc:sldMkLst>
          <pc:docMk/>
          <pc:sldMk cId="1741126010" sldId="257"/>
        </pc:sldMkLst>
        <pc:spChg chg="mod">
          <ac:chgData name="Alfred" userId="8d434b00-1530-4039-9202-d618c791a46b" providerId="ADAL" clId="{353A81A4-3910-4BB4-8FDD-FB92116BABF1}" dt="2020-11-15T22:16:11.798" v="769"/>
          <ac:spMkLst>
            <pc:docMk/>
            <pc:sldMk cId="1741126010" sldId="257"/>
            <ac:spMk id="2" creationId="{4F28A627-9E98-4E39-93C0-326E26F28375}"/>
          </ac:spMkLst>
        </pc:spChg>
        <pc:spChg chg="mod">
          <ac:chgData name="Alfred" userId="8d434b00-1530-4039-9202-d618c791a46b" providerId="ADAL" clId="{353A81A4-3910-4BB4-8FDD-FB92116BABF1}" dt="2020-11-15T22:16:11.798" v="769"/>
          <ac:spMkLst>
            <pc:docMk/>
            <pc:sldMk cId="1741126010" sldId="257"/>
            <ac:spMk id="3" creationId="{368F92FF-7CCE-44D9-B7CB-B7F78952FC10}"/>
          </ac:spMkLst>
        </pc:spChg>
      </pc:sldChg>
      <pc:sldChg chg="modSp mod">
        <pc:chgData name="Alfred" userId="8d434b00-1530-4039-9202-d618c791a46b" providerId="ADAL" clId="{353A81A4-3910-4BB4-8FDD-FB92116BABF1}" dt="2020-11-15T22:16:11.798" v="769"/>
        <pc:sldMkLst>
          <pc:docMk/>
          <pc:sldMk cId="2384094008" sldId="258"/>
        </pc:sldMkLst>
        <pc:spChg chg="mod">
          <ac:chgData name="Alfred" userId="8d434b00-1530-4039-9202-d618c791a46b" providerId="ADAL" clId="{353A81A4-3910-4BB4-8FDD-FB92116BABF1}" dt="2020-11-15T22:16:11.798" v="769"/>
          <ac:spMkLst>
            <pc:docMk/>
            <pc:sldMk cId="2384094008" sldId="258"/>
            <ac:spMk id="2" creationId="{B7CA6EA8-912E-483C-A995-8C0FB0AE5430}"/>
          </ac:spMkLst>
        </pc:spChg>
        <pc:spChg chg="mod">
          <ac:chgData name="Alfred" userId="8d434b00-1530-4039-9202-d618c791a46b" providerId="ADAL" clId="{353A81A4-3910-4BB4-8FDD-FB92116BABF1}" dt="2020-11-15T22:16:11.798" v="769"/>
          <ac:spMkLst>
            <pc:docMk/>
            <pc:sldMk cId="2384094008" sldId="258"/>
            <ac:spMk id="3" creationId="{950FA6E7-3819-4BD0-9A6C-BAD6DB5FC5FF}"/>
          </ac:spMkLst>
        </pc:spChg>
      </pc:sldChg>
      <pc:sldChg chg="addSp modSp mod">
        <pc:chgData name="Alfred" userId="8d434b00-1530-4039-9202-d618c791a46b" providerId="ADAL" clId="{353A81A4-3910-4BB4-8FDD-FB92116BABF1}" dt="2020-11-16T13:32:43.352" v="1629" actId="20577"/>
        <pc:sldMkLst>
          <pc:docMk/>
          <pc:sldMk cId="2580448134" sldId="259"/>
        </pc:sldMkLst>
        <pc:spChg chg="mod">
          <ac:chgData name="Alfred" userId="8d434b00-1530-4039-9202-d618c791a46b" providerId="ADAL" clId="{353A81A4-3910-4BB4-8FDD-FB92116BABF1}" dt="2020-11-16T01:55:52.029" v="1280" actId="20577"/>
          <ac:spMkLst>
            <pc:docMk/>
            <pc:sldMk cId="2580448134" sldId="259"/>
            <ac:spMk id="2" creationId="{2A412236-95FE-4E37-93C1-7CE35B83B2F2}"/>
          </ac:spMkLst>
        </pc:spChg>
        <pc:spChg chg="mod">
          <ac:chgData name="Alfred" userId="8d434b00-1530-4039-9202-d618c791a46b" providerId="ADAL" clId="{353A81A4-3910-4BB4-8FDD-FB92116BABF1}" dt="2020-11-16T13:32:43.352" v="1629" actId="20577"/>
          <ac:spMkLst>
            <pc:docMk/>
            <pc:sldMk cId="2580448134" sldId="259"/>
            <ac:spMk id="3" creationId="{05E2D948-2ACC-45C3-8774-70B966A13D25}"/>
          </ac:spMkLst>
        </pc:spChg>
        <pc:picChg chg="add mod">
          <ac:chgData name="Alfred" userId="8d434b00-1530-4039-9202-d618c791a46b" providerId="ADAL" clId="{353A81A4-3910-4BB4-8FDD-FB92116BABF1}" dt="2020-11-16T01:31:32.139" v="1210" actId="1076"/>
          <ac:picMkLst>
            <pc:docMk/>
            <pc:sldMk cId="2580448134" sldId="259"/>
            <ac:picMk id="5" creationId="{0689610C-F34F-4D5C-B459-E04DF6D7579F}"/>
          </ac:picMkLst>
        </pc:picChg>
      </pc:sldChg>
      <pc:sldChg chg="addSp delSp modSp">
        <pc:chgData name="Alfred" userId="8d434b00-1530-4039-9202-d618c791a46b" providerId="ADAL" clId="{353A81A4-3910-4BB4-8FDD-FB92116BABF1}" dt="2020-11-16T01:18:12.014" v="1204" actId="478"/>
        <pc:sldMkLst>
          <pc:docMk/>
          <pc:sldMk cId="707020687" sldId="260"/>
        </pc:sldMkLst>
        <pc:spChg chg="mod">
          <ac:chgData name="Alfred" userId="8d434b00-1530-4039-9202-d618c791a46b" providerId="ADAL" clId="{353A81A4-3910-4BB4-8FDD-FB92116BABF1}" dt="2020-11-15T22:16:11.798" v="769"/>
          <ac:spMkLst>
            <pc:docMk/>
            <pc:sldMk cId="707020687" sldId="260"/>
            <ac:spMk id="2" creationId="{4A156451-08F5-459E-A6AD-3B0D0F3A7950}"/>
          </ac:spMkLst>
        </pc:spChg>
        <pc:picChg chg="add del mod">
          <ac:chgData name="Alfred" userId="8d434b00-1530-4039-9202-d618c791a46b" providerId="ADAL" clId="{353A81A4-3910-4BB4-8FDD-FB92116BABF1}" dt="2020-11-16T01:18:12.014" v="1204" actId="478"/>
          <ac:picMkLst>
            <pc:docMk/>
            <pc:sldMk cId="707020687" sldId="260"/>
            <ac:picMk id="2050" creationId="{CA3F8DBE-B229-4727-9724-A9525B8E4AFA}"/>
          </ac:picMkLst>
        </pc:picChg>
      </pc:sldChg>
      <pc:sldChg chg="addSp modSp mod">
        <pc:chgData name="Alfred" userId="8d434b00-1530-4039-9202-d618c791a46b" providerId="ADAL" clId="{353A81A4-3910-4BB4-8FDD-FB92116BABF1}" dt="2020-11-16T01:38:47.321" v="1236" actId="14100"/>
        <pc:sldMkLst>
          <pc:docMk/>
          <pc:sldMk cId="3812784387" sldId="261"/>
        </pc:sldMkLst>
        <pc:spChg chg="mod">
          <ac:chgData name="Alfred" userId="8d434b00-1530-4039-9202-d618c791a46b" providerId="ADAL" clId="{353A81A4-3910-4BB4-8FDD-FB92116BABF1}" dt="2020-11-15T22:16:11.798" v="769"/>
          <ac:spMkLst>
            <pc:docMk/>
            <pc:sldMk cId="3812784387" sldId="261"/>
            <ac:spMk id="2" creationId="{E2CED055-CBB0-402B-90FC-483E0C992D19}"/>
          </ac:spMkLst>
        </pc:spChg>
        <pc:spChg chg="mod">
          <ac:chgData name="Alfred" userId="8d434b00-1530-4039-9202-d618c791a46b" providerId="ADAL" clId="{353A81A4-3910-4BB4-8FDD-FB92116BABF1}" dt="2020-11-16T01:33:09.404" v="1213" actId="20577"/>
          <ac:spMkLst>
            <pc:docMk/>
            <pc:sldMk cId="3812784387" sldId="261"/>
            <ac:spMk id="3" creationId="{CB33174C-1594-4F19-9235-08B539F192BA}"/>
          </ac:spMkLst>
        </pc:spChg>
        <pc:picChg chg="add mod">
          <ac:chgData name="Alfred" userId="8d434b00-1530-4039-9202-d618c791a46b" providerId="ADAL" clId="{353A81A4-3910-4BB4-8FDD-FB92116BABF1}" dt="2020-11-16T01:38:28.589" v="1230" actId="1076"/>
          <ac:picMkLst>
            <pc:docMk/>
            <pc:sldMk cId="3812784387" sldId="261"/>
            <ac:picMk id="5" creationId="{EB5D2B9D-7066-4801-8AA7-7FD7104A5FC9}"/>
          </ac:picMkLst>
        </pc:picChg>
        <pc:picChg chg="add mod">
          <ac:chgData name="Alfred" userId="8d434b00-1530-4039-9202-d618c791a46b" providerId="ADAL" clId="{353A81A4-3910-4BB4-8FDD-FB92116BABF1}" dt="2020-11-16T01:38:26.034" v="1229" actId="1076"/>
          <ac:picMkLst>
            <pc:docMk/>
            <pc:sldMk cId="3812784387" sldId="261"/>
            <ac:picMk id="7" creationId="{3DDD6365-79ED-4D62-B6C8-D43CFB444A80}"/>
          </ac:picMkLst>
        </pc:picChg>
        <pc:picChg chg="add mod">
          <ac:chgData name="Alfred" userId="8d434b00-1530-4039-9202-d618c791a46b" providerId="ADAL" clId="{353A81A4-3910-4BB4-8FDD-FB92116BABF1}" dt="2020-11-16T01:38:47.321" v="1236" actId="14100"/>
          <ac:picMkLst>
            <pc:docMk/>
            <pc:sldMk cId="3812784387" sldId="261"/>
            <ac:picMk id="9" creationId="{6EC078CE-B0FC-48DE-997A-524DF7D4FFC4}"/>
          </ac:picMkLst>
        </pc:picChg>
      </pc:sldChg>
      <pc:sldChg chg="modSp mod">
        <pc:chgData name="Alfred" userId="8d434b00-1530-4039-9202-d618c791a46b" providerId="ADAL" clId="{353A81A4-3910-4BB4-8FDD-FB92116BABF1}" dt="2020-11-15T22:16:11.933" v="770" actId="27636"/>
        <pc:sldMkLst>
          <pc:docMk/>
          <pc:sldMk cId="1970051501" sldId="262"/>
        </pc:sldMkLst>
        <pc:spChg chg="mod">
          <ac:chgData name="Alfred" userId="8d434b00-1530-4039-9202-d618c791a46b" providerId="ADAL" clId="{353A81A4-3910-4BB4-8FDD-FB92116BABF1}" dt="2020-11-15T22:16:11.798" v="769"/>
          <ac:spMkLst>
            <pc:docMk/>
            <pc:sldMk cId="1970051501" sldId="262"/>
            <ac:spMk id="2" creationId="{0F8D4CD2-9A1A-4EFC-BBBA-DEDD691E1815}"/>
          </ac:spMkLst>
        </pc:spChg>
        <pc:spChg chg="mod">
          <ac:chgData name="Alfred" userId="8d434b00-1530-4039-9202-d618c791a46b" providerId="ADAL" clId="{353A81A4-3910-4BB4-8FDD-FB92116BABF1}" dt="2020-11-15T22:16:11.933" v="770" actId="27636"/>
          <ac:spMkLst>
            <pc:docMk/>
            <pc:sldMk cId="1970051501" sldId="262"/>
            <ac:spMk id="3" creationId="{618C30C1-3327-4847-8156-5AA71135A4EC}"/>
          </ac:spMkLst>
        </pc:spChg>
      </pc:sldChg>
      <pc:sldChg chg="addSp delSp modSp mod modTransition modAnim">
        <pc:chgData name="Alfred" userId="8d434b00-1530-4039-9202-d618c791a46b" providerId="ADAL" clId="{353A81A4-3910-4BB4-8FDD-FB92116BABF1}" dt="2020-11-16T13:27:29.904" v="1570"/>
        <pc:sldMkLst>
          <pc:docMk/>
          <pc:sldMk cId="626731660" sldId="263"/>
        </pc:sldMkLst>
        <pc:spChg chg="mod">
          <ac:chgData name="Alfred" userId="8d434b00-1530-4039-9202-d618c791a46b" providerId="ADAL" clId="{353A81A4-3910-4BB4-8FDD-FB92116BABF1}" dt="2020-11-15T22:16:11.798" v="769"/>
          <ac:spMkLst>
            <pc:docMk/>
            <pc:sldMk cId="626731660" sldId="263"/>
            <ac:spMk id="2" creationId="{1DB34AFF-A768-4949-92F0-DAA20EE348F9}"/>
          </ac:spMkLst>
        </pc:spChg>
        <pc:spChg chg="del mod">
          <ac:chgData name="Alfred" userId="8d434b00-1530-4039-9202-d618c791a46b" providerId="ADAL" clId="{353A81A4-3910-4BB4-8FDD-FB92116BABF1}" dt="2020-11-15T21:07:31.569" v="1"/>
          <ac:spMkLst>
            <pc:docMk/>
            <pc:sldMk cId="626731660" sldId="263"/>
            <ac:spMk id="3" creationId="{379C55B1-2042-42FC-A71E-EE70E0BF9FEC}"/>
          </ac:spMkLst>
        </pc:spChg>
        <pc:spChg chg="add mod">
          <ac:chgData name="Alfred" userId="8d434b00-1530-4039-9202-d618c791a46b" providerId="ADAL" clId="{353A81A4-3910-4BB4-8FDD-FB92116BABF1}" dt="2020-11-15T22:37:10.291" v="1018" actId="20577"/>
          <ac:spMkLst>
            <pc:docMk/>
            <pc:sldMk cId="626731660" sldId="263"/>
            <ac:spMk id="6" creationId="{11F26E03-0832-4104-AAFE-FB25986D170F}"/>
          </ac:spMkLst>
        </pc:spChg>
        <pc:spChg chg="add del mod">
          <ac:chgData name="Alfred" userId="8d434b00-1530-4039-9202-d618c791a46b" providerId="ADAL" clId="{353A81A4-3910-4BB4-8FDD-FB92116BABF1}" dt="2020-11-15T21:24:52.228" v="136" actId="478"/>
          <ac:spMkLst>
            <pc:docMk/>
            <pc:sldMk cId="626731660" sldId="263"/>
            <ac:spMk id="9" creationId="{3804C3FC-8007-4BA7-A562-AE2F460EFEF9}"/>
          </ac:spMkLst>
        </pc:spChg>
        <pc:spChg chg="add del mod">
          <ac:chgData name="Alfred" userId="8d434b00-1530-4039-9202-d618c791a46b" providerId="ADAL" clId="{353A81A4-3910-4BB4-8FDD-FB92116BABF1}" dt="2020-11-15T21:25:02.434" v="139" actId="478"/>
          <ac:spMkLst>
            <pc:docMk/>
            <pc:sldMk cId="626731660" sldId="263"/>
            <ac:spMk id="11" creationId="{A536272C-ED22-40D0-A0C8-A3C625D8F2A6}"/>
          </ac:spMkLst>
        </pc:spChg>
        <pc:picChg chg="del mod">
          <ac:chgData name="Alfred" userId="8d434b00-1530-4039-9202-d618c791a46b" providerId="ADAL" clId="{353A81A4-3910-4BB4-8FDD-FB92116BABF1}" dt="2020-11-16T13:22:58.914" v="1569"/>
          <ac:picMkLst>
            <pc:docMk/>
            <pc:sldMk cId="626731660" sldId="263"/>
            <ac:picMk id="3" creationId="{9F4199F8-FA33-4C7F-9A0F-E88DA24778A0}"/>
          </ac:picMkLst>
        </pc:picChg>
        <pc:picChg chg="add mod">
          <ac:chgData name="Alfred" userId="8d434b00-1530-4039-9202-d618c791a46b" providerId="ADAL" clId="{353A81A4-3910-4BB4-8FDD-FB92116BABF1}" dt="2020-11-16T13:27:29.904" v="1570"/>
          <ac:picMkLst>
            <pc:docMk/>
            <pc:sldMk cId="626731660" sldId="263"/>
            <ac:picMk id="4" creationId="{0D2E6F67-01D3-422A-800E-5276DDBA502D}"/>
          </ac:picMkLst>
        </pc:picChg>
        <pc:picChg chg="add del mod">
          <ac:chgData name="Alfred" userId="8d434b00-1530-4039-9202-d618c791a46b" providerId="ADAL" clId="{353A81A4-3910-4BB4-8FDD-FB92116BABF1}" dt="2020-11-15T21:24:56.757" v="138" actId="478"/>
          <ac:picMkLst>
            <pc:docMk/>
            <pc:sldMk cId="626731660" sldId="263"/>
            <ac:picMk id="4" creationId="{C70B4EAC-4094-48C8-99FE-434AFCF48E5C}"/>
          </ac:picMkLst>
        </pc:picChg>
        <pc:picChg chg="add mod">
          <ac:chgData name="Alfred" userId="8d434b00-1530-4039-9202-d618c791a46b" providerId="ADAL" clId="{353A81A4-3910-4BB4-8FDD-FB92116BABF1}" dt="2020-11-15T22:36:50.277" v="1011" actId="1076"/>
          <ac:picMkLst>
            <pc:docMk/>
            <pc:sldMk cId="626731660" sldId="263"/>
            <ac:picMk id="5" creationId="{991DFD6B-7D42-41E6-BB3C-352DB17AA06C}"/>
          </ac:picMkLst>
        </pc:picChg>
        <pc:picChg chg="add del">
          <ac:chgData name="Alfred" userId="8d434b00-1530-4039-9202-d618c791a46b" providerId="ADAL" clId="{353A81A4-3910-4BB4-8FDD-FB92116BABF1}" dt="2020-11-15T21:24:53.062" v="137"/>
          <ac:picMkLst>
            <pc:docMk/>
            <pc:sldMk cId="626731660" sldId="263"/>
            <ac:picMk id="7" creationId="{847EAF09-6970-4923-8837-60B17B3D29C3}"/>
          </ac:picMkLst>
        </pc:picChg>
        <pc:picChg chg="add mod">
          <ac:chgData name="Alfred" userId="8d434b00-1530-4039-9202-d618c791a46b" providerId="ADAL" clId="{353A81A4-3910-4BB4-8FDD-FB92116BABF1}" dt="2020-11-15T21:25:19.008" v="144" actId="14100"/>
          <ac:picMkLst>
            <pc:docMk/>
            <pc:sldMk cId="626731660" sldId="263"/>
            <ac:picMk id="12" creationId="{1B07280E-2F5A-4675-8370-88CD4F852AAF}"/>
          </ac:picMkLst>
        </pc:picChg>
      </pc:sldChg>
      <pc:sldChg chg="modSp mod">
        <pc:chgData name="Alfred" userId="8d434b00-1530-4039-9202-d618c791a46b" providerId="ADAL" clId="{353A81A4-3910-4BB4-8FDD-FB92116BABF1}" dt="2020-11-15T22:16:11.798" v="769"/>
        <pc:sldMkLst>
          <pc:docMk/>
          <pc:sldMk cId="3802289882" sldId="264"/>
        </pc:sldMkLst>
        <pc:spChg chg="mod">
          <ac:chgData name="Alfred" userId="8d434b00-1530-4039-9202-d618c791a46b" providerId="ADAL" clId="{353A81A4-3910-4BB4-8FDD-FB92116BABF1}" dt="2020-11-15T22:16:11.798" v="769"/>
          <ac:spMkLst>
            <pc:docMk/>
            <pc:sldMk cId="3802289882" sldId="264"/>
            <ac:spMk id="2" creationId="{CACA46BC-E5AD-48D7-B1B9-B38CE3517530}"/>
          </ac:spMkLst>
        </pc:spChg>
        <pc:spChg chg="mod">
          <ac:chgData name="Alfred" userId="8d434b00-1530-4039-9202-d618c791a46b" providerId="ADAL" clId="{353A81A4-3910-4BB4-8FDD-FB92116BABF1}" dt="2020-11-15T22:16:11.798" v="769"/>
          <ac:spMkLst>
            <pc:docMk/>
            <pc:sldMk cId="3802289882" sldId="264"/>
            <ac:spMk id="3" creationId="{80D8A8F6-3E33-4B84-8E9D-60F436D2CEBE}"/>
          </ac:spMkLst>
        </pc:spChg>
      </pc:sldChg>
      <pc:sldChg chg="addSp modSp mod">
        <pc:chgData name="Alfred" userId="8d434b00-1530-4039-9202-d618c791a46b" providerId="ADAL" clId="{353A81A4-3910-4BB4-8FDD-FB92116BABF1}" dt="2020-11-16T01:47:52.546" v="1255" actId="1076"/>
        <pc:sldMkLst>
          <pc:docMk/>
          <pc:sldMk cId="1686127567" sldId="265"/>
        </pc:sldMkLst>
        <pc:spChg chg="mod">
          <ac:chgData name="Alfred" userId="8d434b00-1530-4039-9202-d618c791a46b" providerId="ADAL" clId="{353A81A4-3910-4BB4-8FDD-FB92116BABF1}" dt="2020-11-15T22:16:11.798" v="769"/>
          <ac:spMkLst>
            <pc:docMk/>
            <pc:sldMk cId="1686127567" sldId="265"/>
            <ac:spMk id="2" creationId="{A9AB587B-2D66-4AD7-8AEF-DFBCC67D361B}"/>
          </ac:spMkLst>
        </pc:spChg>
        <pc:spChg chg="mod">
          <ac:chgData name="Alfred" userId="8d434b00-1530-4039-9202-d618c791a46b" providerId="ADAL" clId="{353A81A4-3910-4BB4-8FDD-FB92116BABF1}" dt="2020-11-16T01:33:05.406" v="1212"/>
          <ac:spMkLst>
            <pc:docMk/>
            <pc:sldMk cId="1686127567" sldId="265"/>
            <ac:spMk id="3" creationId="{B8A6081A-8A3D-4C33-848E-6FE3C3B8DC78}"/>
          </ac:spMkLst>
        </pc:spChg>
        <pc:picChg chg="add mod">
          <ac:chgData name="Alfred" userId="8d434b00-1530-4039-9202-d618c791a46b" providerId="ADAL" clId="{353A81A4-3910-4BB4-8FDD-FB92116BABF1}" dt="2020-11-16T01:47:52.546" v="1255" actId="1076"/>
          <ac:picMkLst>
            <pc:docMk/>
            <pc:sldMk cId="1686127567" sldId="265"/>
            <ac:picMk id="5" creationId="{28D73773-ED1A-4714-B607-8F52CAFB4B60}"/>
          </ac:picMkLst>
        </pc:picChg>
        <pc:picChg chg="add mod">
          <ac:chgData name="Alfred" userId="8d434b00-1530-4039-9202-d618c791a46b" providerId="ADAL" clId="{353A81A4-3910-4BB4-8FDD-FB92116BABF1}" dt="2020-11-16T01:47:48.484" v="1254" actId="1076"/>
          <ac:picMkLst>
            <pc:docMk/>
            <pc:sldMk cId="1686127567" sldId="265"/>
            <ac:picMk id="7" creationId="{60C507DA-B12C-4816-B4A7-132505F1BE61}"/>
          </ac:picMkLst>
        </pc:picChg>
      </pc:sldChg>
      <pc:sldChg chg="modSp mod">
        <pc:chgData name="Alfred" userId="8d434b00-1530-4039-9202-d618c791a46b" providerId="ADAL" clId="{353A81A4-3910-4BB4-8FDD-FB92116BABF1}" dt="2020-11-15T22:32:44.813" v="905" actId="120"/>
        <pc:sldMkLst>
          <pc:docMk/>
          <pc:sldMk cId="2516782277" sldId="266"/>
        </pc:sldMkLst>
        <pc:spChg chg="mod">
          <ac:chgData name="Alfred" userId="8d434b00-1530-4039-9202-d618c791a46b" providerId="ADAL" clId="{353A81A4-3910-4BB4-8FDD-FB92116BABF1}" dt="2020-11-15T22:16:11.798" v="769"/>
          <ac:spMkLst>
            <pc:docMk/>
            <pc:sldMk cId="2516782277" sldId="266"/>
            <ac:spMk id="2" creationId="{2D64078A-C44F-4D85-AEAF-035A6BB4C4AC}"/>
          </ac:spMkLst>
        </pc:spChg>
        <pc:graphicFrameChg chg="modGraphic">
          <ac:chgData name="Alfred" userId="8d434b00-1530-4039-9202-d618c791a46b" providerId="ADAL" clId="{353A81A4-3910-4BB4-8FDD-FB92116BABF1}" dt="2020-11-15T22:32:44.813" v="905" actId="120"/>
          <ac:graphicFrameMkLst>
            <pc:docMk/>
            <pc:sldMk cId="2516782277" sldId="266"/>
            <ac:graphicFrameMk id="4" creationId="{07A2C2BB-C18D-4F48-AB4B-1111958C06D8}"/>
          </ac:graphicFrameMkLst>
        </pc:graphicFrameChg>
      </pc:sldChg>
      <pc:sldChg chg="modSp">
        <pc:chgData name="Alfred" userId="8d434b00-1530-4039-9202-d618c791a46b" providerId="ADAL" clId="{353A81A4-3910-4BB4-8FDD-FB92116BABF1}" dt="2020-11-15T22:16:11.798" v="769"/>
        <pc:sldMkLst>
          <pc:docMk/>
          <pc:sldMk cId="3152615350" sldId="267"/>
        </pc:sldMkLst>
        <pc:spChg chg="mod">
          <ac:chgData name="Alfred" userId="8d434b00-1530-4039-9202-d618c791a46b" providerId="ADAL" clId="{353A81A4-3910-4BB4-8FDD-FB92116BABF1}" dt="2020-11-15T22:16:11.798" v="769"/>
          <ac:spMkLst>
            <pc:docMk/>
            <pc:sldMk cId="3152615350" sldId="267"/>
            <ac:spMk id="2" creationId="{8EDAA871-2536-40C6-9E8C-A77E13B6DDFA}"/>
          </ac:spMkLst>
        </pc:spChg>
        <pc:spChg chg="mod">
          <ac:chgData name="Alfred" userId="8d434b00-1530-4039-9202-d618c791a46b" providerId="ADAL" clId="{353A81A4-3910-4BB4-8FDD-FB92116BABF1}" dt="2020-11-15T22:16:11.798" v="769"/>
          <ac:spMkLst>
            <pc:docMk/>
            <pc:sldMk cId="3152615350" sldId="267"/>
            <ac:spMk id="3" creationId="{DA98A1A7-A66D-4373-B427-5CCB13762ECE}"/>
          </ac:spMkLst>
        </pc:spChg>
      </pc:sldChg>
      <pc:sldChg chg="addSp delSp modSp mod modTransition modAnim">
        <pc:chgData name="Alfred" userId="8d434b00-1530-4039-9202-d618c791a46b" providerId="ADAL" clId="{353A81A4-3910-4BB4-8FDD-FB92116BABF1}" dt="2020-11-16T13:18:09.865" v="1568"/>
        <pc:sldMkLst>
          <pc:docMk/>
          <pc:sldMk cId="1766019746" sldId="268"/>
        </pc:sldMkLst>
        <pc:spChg chg="add del mod">
          <ac:chgData name="Alfred" userId="8d434b00-1530-4039-9202-d618c791a46b" providerId="ADAL" clId="{353A81A4-3910-4BB4-8FDD-FB92116BABF1}" dt="2020-11-15T22:20:12.252" v="784"/>
          <ac:spMkLst>
            <pc:docMk/>
            <pc:sldMk cId="1766019746" sldId="268"/>
            <ac:spMk id="2" creationId="{AF99167F-E35D-4CDE-BE19-1CD574F661D0}"/>
          </ac:spMkLst>
        </pc:spChg>
        <pc:spChg chg="add del">
          <ac:chgData name="Alfred" userId="8d434b00-1530-4039-9202-d618c791a46b" providerId="ADAL" clId="{353A81A4-3910-4BB4-8FDD-FB92116BABF1}" dt="2020-11-15T22:20:51.745" v="786" actId="478"/>
          <ac:spMkLst>
            <pc:docMk/>
            <pc:sldMk cId="1766019746" sldId="268"/>
            <ac:spMk id="3" creationId="{A3D564A8-0C4D-4B06-B0B2-B5B2C6492CE9}"/>
          </ac:spMkLst>
        </pc:spChg>
        <pc:spChg chg="mod">
          <ac:chgData name="Alfred" userId="8d434b00-1530-4039-9202-d618c791a46b" providerId="ADAL" clId="{353A81A4-3910-4BB4-8FDD-FB92116BABF1}" dt="2020-11-15T22:16:53.836" v="778" actId="1076"/>
          <ac:spMkLst>
            <pc:docMk/>
            <pc:sldMk cId="1766019746" sldId="268"/>
            <ac:spMk id="4" creationId="{33502F19-D567-4603-9F4C-C3C4C2FBA379}"/>
          </ac:spMkLst>
        </pc:spChg>
        <pc:spChg chg="mod">
          <ac:chgData name="Alfred" userId="8d434b00-1530-4039-9202-d618c791a46b" providerId="ADAL" clId="{353A81A4-3910-4BB4-8FDD-FB92116BABF1}" dt="2020-11-15T22:23:30.729" v="801" actId="1076"/>
          <ac:spMkLst>
            <pc:docMk/>
            <pc:sldMk cId="1766019746" sldId="268"/>
            <ac:spMk id="5" creationId="{1034C254-A801-406C-A095-F61FFC5D13DD}"/>
          </ac:spMkLst>
        </pc:spChg>
        <pc:picChg chg="add del mod">
          <ac:chgData name="Alfred" userId="8d434b00-1530-4039-9202-d618c791a46b" providerId="ADAL" clId="{353A81A4-3910-4BB4-8FDD-FB92116BABF1}" dt="2020-11-15T22:21:00.310" v="789" actId="478"/>
          <ac:picMkLst>
            <pc:docMk/>
            <pc:sldMk cId="1766019746" sldId="268"/>
            <ac:picMk id="6" creationId="{F61CE000-72A7-4A85-A421-45FB64538A17}"/>
          </ac:picMkLst>
        </pc:picChg>
        <pc:picChg chg="add mod">
          <ac:chgData name="Alfred" userId="8d434b00-1530-4039-9202-d618c791a46b" providerId="ADAL" clId="{353A81A4-3910-4BB4-8FDD-FB92116BABF1}" dt="2020-11-15T22:26:23.780" v="804" actId="1076"/>
          <ac:picMkLst>
            <pc:docMk/>
            <pc:sldMk cId="1766019746" sldId="268"/>
            <ac:picMk id="8" creationId="{2DE82258-E1F8-4BFB-B757-8B47CC5A08DA}"/>
          </ac:picMkLst>
        </pc:picChg>
        <pc:picChg chg="add del mod">
          <ac:chgData name="Alfred" userId="8d434b00-1530-4039-9202-d618c791a46b" providerId="ADAL" clId="{353A81A4-3910-4BB4-8FDD-FB92116BABF1}" dt="2020-11-16T13:17:21.281" v="1565"/>
          <ac:picMkLst>
            <pc:docMk/>
            <pc:sldMk cId="1766019746" sldId="268"/>
            <ac:picMk id="9" creationId="{155BDE66-76FA-4FBF-9940-FF29C954DC28}"/>
          </ac:picMkLst>
        </pc:picChg>
        <pc:picChg chg="add del mod">
          <ac:chgData name="Alfred" userId="8d434b00-1530-4039-9202-d618c791a46b" providerId="ADAL" clId="{353A81A4-3910-4BB4-8FDD-FB92116BABF1}" dt="2020-11-16T13:17:43.543" v="1567"/>
          <ac:picMkLst>
            <pc:docMk/>
            <pc:sldMk cId="1766019746" sldId="268"/>
            <ac:picMk id="10" creationId="{5536B430-ED5A-4D17-8415-8B5448C42A97}"/>
          </ac:picMkLst>
        </pc:picChg>
        <pc:picChg chg="add mod">
          <ac:chgData name="Alfred" userId="8d434b00-1530-4039-9202-d618c791a46b" providerId="ADAL" clId="{353A81A4-3910-4BB4-8FDD-FB92116BABF1}" dt="2020-11-16T13:18:09.865" v="1568"/>
          <ac:picMkLst>
            <pc:docMk/>
            <pc:sldMk cId="1766019746" sldId="268"/>
            <ac:picMk id="11" creationId="{746DB6CB-D8C8-40E6-A2EE-0F54E08F519B}"/>
          </ac:picMkLst>
        </pc:picChg>
      </pc:sldChg>
      <pc:sldChg chg="modSp del">
        <pc:chgData name="Alfred" userId="8d434b00-1530-4039-9202-d618c791a46b" providerId="ADAL" clId="{353A81A4-3910-4BB4-8FDD-FB92116BABF1}" dt="2020-11-16T01:32:43.185" v="1211" actId="2696"/>
        <pc:sldMkLst>
          <pc:docMk/>
          <pc:sldMk cId="1523862821" sldId="269"/>
        </pc:sldMkLst>
        <pc:spChg chg="mod">
          <ac:chgData name="Alfred" userId="8d434b00-1530-4039-9202-d618c791a46b" providerId="ADAL" clId="{353A81A4-3910-4BB4-8FDD-FB92116BABF1}" dt="2020-11-15T22:16:11.798" v="769"/>
          <ac:spMkLst>
            <pc:docMk/>
            <pc:sldMk cId="1523862821" sldId="269"/>
            <ac:spMk id="2" creationId="{01E83FD2-4F7E-44B1-B91F-0F3B2E50AE15}"/>
          </ac:spMkLst>
        </pc:spChg>
      </pc:sldChg>
      <pc:sldChg chg="modSp">
        <pc:chgData name="Alfred" userId="8d434b00-1530-4039-9202-d618c791a46b" providerId="ADAL" clId="{353A81A4-3910-4BB4-8FDD-FB92116BABF1}" dt="2020-11-15T22:16:11.798" v="769"/>
        <pc:sldMkLst>
          <pc:docMk/>
          <pc:sldMk cId="3262230419" sldId="270"/>
        </pc:sldMkLst>
        <pc:spChg chg="mod">
          <ac:chgData name="Alfred" userId="8d434b00-1530-4039-9202-d618c791a46b" providerId="ADAL" clId="{353A81A4-3910-4BB4-8FDD-FB92116BABF1}" dt="2020-11-15T22:16:11.798" v="769"/>
          <ac:spMkLst>
            <pc:docMk/>
            <pc:sldMk cId="3262230419" sldId="270"/>
            <ac:spMk id="2" creationId="{FD182A01-950B-4D54-B95D-793358B5A74B}"/>
          </ac:spMkLst>
        </pc:spChg>
        <pc:spChg chg="mod">
          <ac:chgData name="Alfred" userId="8d434b00-1530-4039-9202-d618c791a46b" providerId="ADAL" clId="{353A81A4-3910-4BB4-8FDD-FB92116BABF1}" dt="2020-11-15T22:16:11.798" v="769"/>
          <ac:spMkLst>
            <pc:docMk/>
            <pc:sldMk cId="3262230419" sldId="270"/>
            <ac:spMk id="3" creationId="{CC05D4CF-E479-49C1-A63A-CA3AC7E870E6}"/>
          </ac:spMkLst>
        </pc:spChg>
      </pc:sldChg>
      <pc:sldChg chg="modSp">
        <pc:chgData name="Alfred" userId="8d434b00-1530-4039-9202-d618c791a46b" providerId="ADAL" clId="{353A81A4-3910-4BB4-8FDD-FB92116BABF1}" dt="2020-11-15T22:16:11.798" v="769"/>
        <pc:sldMkLst>
          <pc:docMk/>
          <pc:sldMk cId="1105396323" sldId="271"/>
        </pc:sldMkLst>
        <pc:spChg chg="mod">
          <ac:chgData name="Alfred" userId="8d434b00-1530-4039-9202-d618c791a46b" providerId="ADAL" clId="{353A81A4-3910-4BB4-8FDD-FB92116BABF1}" dt="2020-11-15T22:16:11.798" v="769"/>
          <ac:spMkLst>
            <pc:docMk/>
            <pc:sldMk cId="1105396323" sldId="271"/>
            <ac:spMk id="2" creationId="{83C087B3-AA5D-497D-B0FA-3324C8FCF99B}"/>
          </ac:spMkLst>
        </pc:spChg>
        <pc:spChg chg="mod">
          <ac:chgData name="Alfred" userId="8d434b00-1530-4039-9202-d618c791a46b" providerId="ADAL" clId="{353A81A4-3910-4BB4-8FDD-FB92116BABF1}" dt="2020-11-15T22:16:11.798" v="769"/>
          <ac:spMkLst>
            <pc:docMk/>
            <pc:sldMk cId="1105396323" sldId="271"/>
            <ac:spMk id="3" creationId="{E067F079-B78F-4851-B337-1636915C7574}"/>
          </ac:spMkLst>
        </pc:spChg>
      </pc:sldChg>
      <pc:sldChg chg="modSp mod">
        <pc:chgData name="Alfred" userId="8d434b00-1530-4039-9202-d618c791a46b" providerId="ADAL" clId="{353A81A4-3910-4BB4-8FDD-FB92116BABF1}" dt="2020-11-16T13:10:18.828" v="1563" actId="1035"/>
        <pc:sldMkLst>
          <pc:docMk/>
          <pc:sldMk cId="2269106494" sldId="272"/>
        </pc:sldMkLst>
        <pc:spChg chg="mod">
          <ac:chgData name="Alfred" userId="8d434b00-1530-4039-9202-d618c791a46b" providerId="ADAL" clId="{353A81A4-3910-4BB4-8FDD-FB92116BABF1}" dt="2020-11-15T22:16:11.798" v="769"/>
          <ac:spMkLst>
            <pc:docMk/>
            <pc:sldMk cId="2269106494" sldId="272"/>
            <ac:spMk id="2" creationId="{64FA1DE9-BA5C-44A4-AAE7-1CA5DD8FE6E4}"/>
          </ac:spMkLst>
        </pc:spChg>
        <pc:spChg chg="mod">
          <ac:chgData name="Alfred" userId="8d434b00-1530-4039-9202-d618c791a46b" providerId="ADAL" clId="{353A81A4-3910-4BB4-8FDD-FB92116BABF1}" dt="2020-11-15T22:16:11.798" v="769"/>
          <ac:spMkLst>
            <pc:docMk/>
            <pc:sldMk cId="2269106494" sldId="272"/>
            <ac:spMk id="3" creationId="{A1CAEC61-C3E6-4090-8974-927AE62D4BA6}"/>
          </ac:spMkLst>
        </pc:spChg>
        <pc:picChg chg="mod">
          <ac:chgData name="Alfred" userId="8d434b00-1530-4039-9202-d618c791a46b" providerId="ADAL" clId="{353A81A4-3910-4BB4-8FDD-FB92116BABF1}" dt="2020-11-16T13:10:18.828" v="1563" actId="1035"/>
          <ac:picMkLst>
            <pc:docMk/>
            <pc:sldMk cId="2269106494" sldId="272"/>
            <ac:picMk id="10" creationId="{CB1486D9-E293-4C7D-85C0-C5B05A933071}"/>
          </ac:picMkLst>
        </pc:picChg>
      </pc:sldChg>
      <pc:sldChg chg="addSp delSp modSp new mod modAnim">
        <pc:chgData name="Alfred" userId="8d434b00-1530-4039-9202-d618c791a46b" providerId="ADAL" clId="{353A81A4-3910-4BB4-8FDD-FB92116BABF1}" dt="2020-11-15T22:27:19.970" v="836" actId="20577"/>
        <pc:sldMkLst>
          <pc:docMk/>
          <pc:sldMk cId="2959600427" sldId="273"/>
        </pc:sldMkLst>
        <pc:spChg chg="mod">
          <ac:chgData name="Alfred" userId="8d434b00-1530-4039-9202-d618c791a46b" providerId="ADAL" clId="{353A81A4-3910-4BB4-8FDD-FB92116BABF1}" dt="2020-11-15T22:27:19.970" v="836" actId="20577"/>
          <ac:spMkLst>
            <pc:docMk/>
            <pc:sldMk cId="2959600427" sldId="273"/>
            <ac:spMk id="2" creationId="{A146EEF2-C10A-40DD-B034-8E8BB23550A3}"/>
          </ac:spMkLst>
        </pc:spChg>
        <pc:spChg chg="del">
          <ac:chgData name="Alfred" userId="8d434b00-1530-4039-9202-d618c791a46b" providerId="ADAL" clId="{353A81A4-3910-4BB4-8FDD-FB92116BABF1}" dt="2020-11-15T21:36:48.587" v="286"/>
          <ac:spMkLst>
            <pc:docMk/>
            <pc:sldMk cId="2959600427" sldId="273"/>
            <ac:spMk id="3" creationId="{A58E110A-C61A-4111-8F21-CF0F69299B89}"/>
          </ac:spMkLst>
        </pc:spChg>
        <pc:picChg chg="add mod">
          <ac:chgData name="Alfred" userId="8d434b00-1530-4039-9202-d618c791a46b" providerId="ADAL" clId="{353A81A4-3910-4BB4-8FDD-FB92116BABF1}" dt="2020-11-15T22:26:54.969" v="805" actId="1076"/>
          <ac:picMkLst>
            <pc:docMk/>
            <pc:sldMk cId="2959600427" sldId="273"/>
            <ac:picMk id="4" creationId="{7B23324C-70E9-477C-8FE4-2C4B8BB81117}"/>
          </ac:picMkLst>
        </pc:picChg>
      </pc:sldChg>
      <pc:sldChg chg="addSp delSp modSp new mod modAnim">
        <pc:chgData name="Alfred" userId="8d434b00-1530-4039-9202-d618c791a46b" providerId="ADAL" clId="{353A81A4-3910-4BB4-8FDD-FB92116BABF1}" dt="2020-11-15T22:29:32.077" v="880" actId="1076"/>
        <pc:sldMkLst>
          <pc:docMk/>
          <pc:sldMk cId="993289985" sldId="274"/>
        </pc:sldMkLst>
        <pc:spChg chg="mod">
          <ac:chgData name="Alfred" userId="8d434b00-1530-4039-9202-d618c791a46b" providerId="ADAL" clId="{353A81A4-3910-4BB4-8FDD-FB92116BABF1}" dt="2020-11-15T22:27:44.056" v="879" actId="20577"/>
          <ac:spMkLst>
            <pc:docMk/>
            <pc:sldMk cId="993289985" sldId="274"/>
            <ac:spMk id="2" creationId="{6845B510-6658-4A3A-8FCF-317C8C01948E}"/>
          </ac:spMkLst>
        </pc:spChg>
        <pc:spChg chg="del">
          <ac:chgData name="Alfred" userId="8d434b00-1530-4039-9202-d618c791a46b" providerId="ADAL" clId="{353A81A4-3910-4BB4-8FDD-FB92116BABF1}" dt="2020-11-15T21:37:17.943" v="288"/>
          <ac:spMkLst>
            <pc:docMk/>
            <pc:sldMk cId="993289985" sldId="274"/>
            <ac:spMk id="3" creationId="{992265B8-B934-4406-B3E3-41782183BFC2}"/>
          </ac:spMkLst>
        </pc:spChg>
        <pc:picChg chg="add mod">
          <ac:chgData name="Alfred" userId="8d434b00-1530-4039-9202-d618c791a46b" providerId="ADAL" clId="{353A81A4-3910-4BB4-8FDD-FB92116BABF1}" dt="2020-11-15T22:29:32.077" v="880" actId="1076"/>
          <ac:picMkLst>
            <pc:docMk/>
            <pc:sldMk cId="993289985" sldId="274"/>
            <ac:picMk id="4" creationId="{AC6A0534-2C98-45D1-97C7-0209DBC2CEEC}"/>
          </ac:picMkLst>
        </pc:picChg>
      </pc:sldChg>
      <pc:sldChg chg="modSp new mod">
        <pc:chgData name="Alfred" userId="8d434b00-1530-4039-9202-d618c791a46b" providerId="ADAL" clId="{353A81A4-3910-4BB4-8FDD-FB92116BABF1}" dt="2020-11-15T22:16:11.951" v="771" actId="27636"/>
        <pc:sldMkLst>
          <pc:docMk/>
          <pc:sldMk cId="4000575543" sldId="275"/>
        </pc:sldMkLst>
        <pc:spChg chg="mod">
          <ac:chgData name="Alfred" userId="8d434b00-1530-4039-9202-d618c791a46b" providerId="ADAL" clId="{353A81A4-3910-4BB4-8FDD-FB92116BABF1}" dt="2020-11-15T22:16:11.798" v="769"/>
          <ac:spMkLst>
            <pc:docMk/>
            <pc:sldMk cId="4000575543" sldId="275"/>
            <ac:spMk id="2" creationId="{45D0EC68-3074-4C7F-A3C9-A6F4B4543621}"/>
          </ac:spMkLst>
        </pc:spChg>
        <pc:spChg chg="mod">
          <ac:chgData name="Alfred" userId="8d434b00-1530-4039-9202-d618c791a46b" providerId="ADAL" clId="{353A81A4-3910-4BB4-8FDD-FB92116BABF1}" dt="2020-11-15T22:16:11.951" v="771" actId="27636"/>
          <ac:spMkLst>
            <pc:docMk/>
            <pc:sldMk cId="4000575543" sldId="275"/>
            <ac:spMk id="3" creationId="{512FE0A7-2D72-45B8-89DF-5BE9A8E9C6E6}"/>
          </ac:spMkLst>
        </pc:spChg>
      </pc:sldChg>
      <pc:sldChg chg="addSp delSp modSp new mod">
        <pc:chgData name="Alfred" userId="8d434b00-1530-4039-9202-d618c791a46b" providerId="ADAL" clId="{353A81A4-3910-4BB4-8FDD-FB92116BABF1}" dt="2020-11-16T02:01:59.696" v="1288" actId="1076"/>
        <pc:sldMkLst>
          <pc:docMk/>
          <pc:sldMk cId="4234986947" sldId="276"/>
        </pc:sldMkLst>
        <pc:spChg chg="mod">
          <ac:chgData name="Alfred" userId="8d434b00-1530-4039-9202-d618c791a46b" providerId="ADAL" clId="{353A81A4-3910-4BB4-8FDD-FB92116BABF1}" dt="2020-11-16T01:02:04.412" v="1196" actId="20577"/>
          <ac:spMkLst>
            <pc:docMk/>
            <pc:sldMk cId="4234986947" sldId="276"/>
            <ac:spMk id="2" creationId="{4F3C15E0-B231-40A8-BE43-4090EADB16D0}"/>
          </ac:spMkLst>
        </pc:spChg>
        <pc:spChg chg="del mod">
          <ac:chgData name="Alfred" userId="8d434b00-1530-4039-9202-d618c791a46b" providerId="ADAL" clId="{353A81A4-3910-4BB4-8FDD-FB92116BABF1}" dt="2020-11-16T01:02:12.593" v="1198" actId="478"/>
          <ac:spMkLst>
            <pc:docMk/>
            <pc:sldMk cId="4234986947" sldId="276"/>
            <ac:spMk id="3" creationId="{F695A768-41E0-4AC7-9600-8A352031FC5B}"/>
          </ac:spMkLst>
        </pc:spChg>
        <pc:picChg chg="add mod">
          <ac:chgData name="Alfred" userId="8d434b00-1530-4039-9202-d618c791a46b" providerId="ADAL" clId="{353A81A4-3910-4BB4-8FDD-FB92116BABF1}" dt="2020-11-16T02:01:59.696" v="1288" actId="1076"/>
          <ac:picMkLst>
            <pc:docMk/>
            <pc:sldMk cId="4234986947" sldId="276"/>
            <ac:picMk id="5" creationId="{C6B15387-4B3C-4AC8-97EB-AAEA9AB6CE26}"/>
          </ac:picMkLst>
        </pc:picChg>
      </pc:sldChg>
      <pc:sldChg chg="addSp delSp modSp new mod">
        <pc:chgData name="Alfred" userId="8d434b00-1530-4039-9202-d618c791a46b" providerId="ADAL" clId="{353A81A4-3910-4BB4-8FDD-FB92116BABF1}" dt="2020-11-16T02:14:07.901" v="1448" actId="1076"/>
        <pc:sldMkLst>
          <pc:docMk/>
          <pc:sldMk cId="4241857821" sldId="279"/>
        </pc:sldMkLst>
        <pc:spChg chg="mod">
          <ac:chgData name="Alfred" userId="8d434b00-1530-4039-9202-d618c791a46b" providerId="ADAL" clId="{353A81A4-3910-4BB4-8FDD-FB92116BABF1}" dt="2020-11-16T01:54:29.387" v="1277" actId="20577"/>
          <ac:spMkLst>
            <pc:docMk/>
            <pc:sldMk cId="4241857821" sldId="279"/>
            <ac:spMk id="2" creationId="{E24CFF70-EE52-42AC-AE0D-70AFD17341AE}"/>
          </ac:spMkLst>
        </pc:spChg>
        <pc:spChg chg="del">
          <ac:chgData name="Alfred" userId="8d434b00-1530-4039-9202-d618c791a46b" providerId="ADAL" clId="{353A81A4-3910-4BB4-8FDD-FB92116BABF1}" dt="2020-11-16T01:54:33.994" v="1278" actId="478"/>
          <ac:spMkLst>
            <pc:docMk/>
            <pc:sldMk cId="4241857821" sldId="279"/>
            <ac:spMk id="3" creationId="{7BFAB61F-88FC-48D0-A3AE-FCFB387BBD2D}"/>
          </ac:spMkLst>
        </pc:spChg>
        <pc:picChg chg="add mod">
          <ac:chgData name="Alfred" userId="8d434b00-1530-4039-9202-d618c791a46b" providerId="ADAL" clId="{353A81A4-3910-4BB4-8FDD-FB92116BABF1}" dt="2020-11-16T02:13:04.615" v="1439" actId="1076"/>
          <ac:picMkLst>
            <pc:docMk/>
            <pc:sldMk cId="4241857821" sldId="279"/>
            <ac:picMk id="5" creationId="{FD31479C-2108-4B78-A299-DD0A4D1E8143}"/>
          </ac:picMkLst>
        </pc:picChg>
        <pc:picChg chg="add mod">
          <ac:chgData name="Alfred" userId="8d434b00-1530-4039-9202-d618c791a46b" providerId="ADAL" clId="{353A81A4-3910-4BB4-8FDD-FB92116BABF1}" dt="2020-11-16T02:13:39.245" v="1445" actId="14100"/>
          <ac:picMkLst>
            <pc:docMk/>
            <pc:sldMk cId="4241857821" sldId="279"/>
            <ac:picMk id="7" creationId="{300C5E71-63CD-4615-B7B9-DCF60F5B71A0}"/>
          </ac:picMkLst>
        </pc:picChg>
        <pc:picChg chg="add mod">
          <ac:chgData name="Alfred" userId="8d434b00-1530-4039-9202-d618c791a46b" providerId="ADAL" clId="{353A81A4-3910-4BB4-8FDD-FB92116BABF1}" dt="2020-11-16T02:14:07.901" v="1448" actId="1076"/>
          <ac:picMkLst>
            <pc:docMk/>
            <pc:sldMk cId="4241857821" sldId="279"/>
            <ac:picMk id="9" creationId="{1AFC6FA8-1D8B-47E1-B15F-AB307ED8A5FF}"/>
          </ac:picMkLst>
        </pc:picChg>
      </pc:sldChg>
      <pc:sldChg chg="addSp delSp modSp new mod ord">
        <pc:chgData name="Alfred" userId="8d434b00-1530-4039-9202-d618c791a46b" providerId="ADAL" clId="{353A81A4-3910-4BB4-8FDD-FB92116BABF1}" dt="2020-11-16T12:43:44.675" v="1562" actId="1035"/>
        <pc:sldMkLst>
          <pc:docMk/>
          <pc:sldMk cId="2267993823" sldId="280"/>
        </pc:sldMkLst>
        <pc:spChg chg="mod">
          <ac:chgData name="Alfred" userId="8d434b00-1530-4039-9202-d618c791a46b" providerId="ADAL" clId="{353A81A4-3910-4BB4-8FDD-FB92116BABF1}" dt="2020-11-16T02:17:12.071" v="1504" actId="20577"/>
          <ac:spMkLst>
            <pc:docMk/>
            <pc:sldMk cId="2267993823" sldId="280"/>
            <ac:spMk id="2" creationId="{F0140E25-7CFB-4D57-AA85-FF19154511D7}"/>
          </ac:spMkLst>
        </pc:spChg>
        <pc:spChg chg="del">
          <ac:chgData name="Alfred" userId="8d434b00-1530-4039-9202-d618c791a46b" providerId="ADAL" clId="{353A81A4-3910-4BB4-8FDD-FB92116BABF1}" dt="2020-11-16T02:17:14.985" v="1505" actId="478"/>
          <ac:spMkLst>
            <pc:docMk/>
            <pc:sldMk cId="2267993823" sldId="280"/>
            <ac:spMk id="3" creationId="{12671F42-599F-4F7C-BF03-6B99C4FF2CA7}"/>
          </ac:spMkLst>
        </pc:spChg>
        <pc:picChg chg="add del mod">
          <ac:chgData name="Alfred" userId="8d434b00-1530-4039-9202-d618c791a46b" providerId="ADAL" clId="{353A81A4-3910-4BB4-8FDD-FB92116BABF1}" dt="2020-11-16T02:18:08.591" v="1525" actId="931"/>
          <ac:picMkLst>
            <pc:docMk/>
            <pc:sldMk cId="2267993823" sldId="280"/>
            <ac:picMk id="5" creationId="{FFADDCF0-FC74-41DC-8824-0BE411E7677D}"/>
          </ac:picMkLst>
        </pc:picChg>
        <pc:picChg chg="mod">
          <ac:chgData name="Alfred" userId="8d434b00-1530-4039-9202-d618c791a46b" providerId="ADAL" clId="{353A81A4-3910-4BB4-8FDD-FB92116BABF1}" dt="2020-11-16T12:43:44.675" v="1562" actId="1035"/>
          <ac:picMkLst>
            <pc:docMk/>
            <pc:sldMk cId="2267993823" sldId="280"/>
            <ac:picMk id="7" creationId="{0CF9DCDC-876C-414C-A218-883E668A7B68}"/>
          </ac:picMkLst>
        </pc:picChg>
        <pc:picChg chg="add del mod">
          <ac:chgData name="Alfred" userId="8d434b00-1530-4039-9202-d618c791a46b" providerId="ADAL" clId="{353A81A4-3910-4BB4-8FDD-FB92116BABF1}" dt="2020-11-16T02:18:08.591" v="1525" actId="931"/>
          <ac:picMkLst>
            <pc:docMk/>
            <pc:sldMk cId="2267993823" sldId="280"/>
            <ac:picMk id="7" creationId="{69238447-E69E-4C22-8F2B-9732F289FE66}"/>
          </ac:picMkLst>
        </pc:picChg>
        <pc:picChg chg="add del mod">
          <ac:chgData name="Alfred" userId="8d434b00-1530-4039-9202-d618c791a46b" providerId="ADAL" clId="{353A81A4-3910-4BB4-8FDD-FB92116BABF1}" dt="2020-11-16T02:18:08.591" v="1525" actId="931"/>
          <ac:picMkLst>
            <pc:docMk/>
            <pc:sldMk cId="2267993823" sldId="280"/>
            <ac:picMk id="9" creationId="{BEBC5335-5F8A-488B-BBB3-9D3BC2F4AA10}"/>
          </ac:picMkLst>
        </pc:picChg>
        <pc:picChg chg="add mod">
          <ac:chgData name="Alfred" userId="8d434b00-1530-4039-9202-d618c791a46b" providerId="ADAL" clId="{353A81A4-3910-4BB4-8FDD-FB92116BABF1}" dt="2020-11-16T02:19:28.691" v="1556" actId="14100"/>
          <ac:picMkLst>
            <pc:docMk/>
            <pc:sldMk cId="2267993823" sldId="280"/>
            <ac:picMk id="11" creationId="{44C35915-5A05-4B92-8686-5DFE94D0251A}"/>
          </ac:picMkLst>
        </pc:picChg>
        <pc:picChg chg="add mod">
          <ac:chgData name="Alfred" userId="8d434b00-1530-4039-9202-d618c791a46b" providerId="ADAL" clId="{353A81A4-3910-4BB4-8FDD-FB92116BABF1}" dt="2020-11-16T02:19:30.803" v="1557" actId="1076"/>
          <ac:picMkLst>
            <pc:docMk/>
            <pc:sldMk cId="2267993823" sldId="280"/>
            <ac:picMk id="13" creationId="{0456844B-F5AF-4791-979A-D6803AF01301}"/>
          </ac:picMkLst>
        </pc:picChg>
        <pc:picChg chg="add mod">
          <ac:chgData name="Alfred" userId="8d434b00-1530-4039-9202-d618c791a46b" providerId="ADAL" clId="{353A81A4-3910-4BB4-8FDD-FB92116BABF1}" dt="2020-11-16T02:19:20.393" v="1553" actId="1076"/>
          <ac:picMkLst>
            <pc:docMk/>
            <pc:sldMk cId="2267993823" sldId="280"/>
            <ac:picMk id="15" creationId="{A6D941FA-78CD-4E48-9391-9ED049A901DD}"/>
          </ac:picMkLst>
        </pc:picChg>
        <pc:picChg chg="add del mod">
          <ac:chgData name="Alfred" userId="8d434b00-1530-4039-9202-d618c791a46b" providerId="ADAL" clId="{353A81A4-3910-4BB4-8FDD-FB92116BABF1}" dt="2020-11-16T02:18:52.946" v="1542" actId="478"/>
          <ac:picMkLst>
            <pc:docMk/>
            <pc:sldMk cId="2267993823" sldId="280"/>
            <ac:picMk id="17" creationId="{CC95C0DA-DCCE-4B20-A3D4-3E8D575FD08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07188F-BFEC-4AA9-8B3E-BEF688546AD8}" type="datetimeFigureOut">
              <a:rPr lang="en-US" smtClean="0"/>
              <a:t>11/16/2020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82964C-767E-48ED-B446-C78FEF35AA53}" type="slidenum">
              <a:rPr lang="en-US" smtClean="0"/>
              <a:t>‹#›</a:t>
            </a:fld>
            <a:endParaRPr lang="en-US"/>
          </a:p>
        </p:txBody>
      </p:sp>
    </p:spTree>
    <p:extLst>
      <p:ext uri="{BB962C8B-B14F-4D97-AF65-F5344CB8AC3E}">
        <p14:creationId xmlns:p14="http://schemas.microsoft.com/office/powerpoint/2010/main" val="2958716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11_Title Slide">
    <p:spTree>
      <p:nvGrpSpPr>
        <p:cNvPr id="1" name=""/>
        <p:cNvGrpSpPr/>
        <p:nvPr/>
      </p:nvGrpSpPr>
      <p:grpSpPr>
        <a:xfrm>
          <a:off x="0" y="0"/>
          <a:ext cx="0" cy="0"/>
          <a:chOff x="0" y="0"/>
          <a:chExt cx="0" cy="0"/>
        </a:xfrm>
      </p:grpSpPr>
      <p:sp>
        <p:nvSpPr>
          <p:cNvPr id="6" name="Rectangle 13"/>
          <p:cNvSpPr>
            <a:spLocks noChangeArrowheads="1"/>
          </p:cNvSpPr>
          <p:nvPr/>
        </p:nvSpPr>
        <p:spPr bwMode="auto">
          <a:xfrm rot="5400000">
            <a:off x="5146160" y="-5146153"/>
            <a:ext cx="1899681" cy="12192005"/>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10" name="Rectangle 4"/>
          <p:cNvSpPr>
            <a:spLocks noGrp="1" noChangeArrowheads="1"/>
          </p:cNvSpPr>
          <p:nvPr>
            <p:ph type="dt" sz="half" idx="10"/>
          </p:nvPr>
        </p:nvSpPr>
        <p:spPr>
          <a:xfrm>
            <a:off x="5024081" y="6085317"/>
            <a:ext cx="2147776" cy="304800"/>
          </a:xfrm>
        </p:spPr>
        <p:txBody>
          <a:bodyPr anchor="ctr"/>
          <a:lstStyle>
            <a:lvl1pPr algn="ctr">
              <a:defRPr>
                <a:solidFill>
                  <a:schemeClr val="tx1">
                    <a:lumMod val="50000"/>
                    <a:lumOff val="50000"/>
                  </a:schemeClr>
                </a:solidFill>
                <a:latin typeface="Arial" charset="0"/>
                <a:ea typeface="Arial" charset="0"/>
                <a:cs typeface="Arial" charset="0"/>
              </a:defRPr>
            </a:lvl1pPr>
          </a:lstStyle>
          <a:p>
            <a:fld id="{0504CB98-D9CE-4C25-988E-4D8FE89F25F7}" type="datetime1">
              <a:rPr lang="en-US" smtClean="0"/>
              <a:t>11/16/2020</a:t>
            </a:fld>
            <a:endParaRPr lang="en-US"/>
          </a:p>
        </p:txBody>
      </p:sp>
      <p:sp>
        <p:nvSpPr>
          <p:cNvPr id="11" name="Rectangle 3"/>
          <p:cNvSpPr>
            <a:spLocks noGrp="1" noChangeArrowheads="1"/>
          </p:cNvSpPr>
          <p:nvPr>
            <p:ph type="subTitle" idx="1"/>
          </p:nvPr>
        </p:nvSpPr>
        <p:spPr>
          <a:xfrm>
            <a:off x="1262251" y="4661592"/>
            <a:ext cx="9652000" cy="1086040"/>
          </a:xfrm>
        </p:spPr>
        <p:txBody>
          <a:bodyPr anchor="t"/>
          <a:lstStyle>
            <a:lvl1pPr marL="0" indent="0" algn="ctr">
              <a:buFontTx/>
              <a:buNone/>
              <a:defRPr sz="1800" b="0" i="0" spc="100">
                <a:solidFill>
                  <a:srgbClr val="1B203D"/>
                </a:solidFill>
                <a:latin typeface="Arial" charset="0"/>
                <a:ea typeface="Arial" charset="0"/>
                <a:cs typeface="Arial" charset="0"/>
              </a:defRPr>
            </a:lvl1pPr>
          </a:lstStyle>
          <a:p>
            <a:r>
              <a:rPr lang="en-US"/>
              <a:t>Click to edit Master subtitle style</a:t>
            </a:r>
          </a:p>
        </p:txBody>
      </p:sp>
      <p:sp>
        <p:nvSpPr>
          <p:cNvPr id="12" name="Rectangle 2"/>
          <p:cNvSpPr>
            <a:spLocks noGrp="1" noChangeArrowheads="1"/>
          </p:cNvSpPr>
          <p:nvPr>
            <p:ph type="ctrTitle" hasCustomPrompt="1"/>
          </p:nvPr>
        </p:nvSpPr>
        <p:spPr>
          <a:xfrm>
            <a:off x="1262251" y="2509285"/>
            <a:ext cx="9652000" cy="2048540"/>
          </a:xfrm>
        </p:spPr>
        <p:txBody>
          <a:bodyPr anchor="ctr"/>
          <a:lstStyle>
            <a:lvl1pPr algn="ctr">
              <a:spcAft>
                <a:spcPts val="0"/>
              </a:spcAft>
              <a:defRPr b="1">
                <a:solidFill>
                  <a:srgbClr val="1B203D"/>
                </a:solidFill>
                <a:latin typeface="Arial"/>
                <a:cs typeface="Arial"/>
              </a:defRPr>
            </a:lvl1pPr>
          </a:lstStyle>
          <a:p>
            <a:r>
              <a:rPr lang="en-US"/>
              <a:t>CLICK TO EDIT MASTER TITLE STYLE</a:t>
            </a:r>
          </a:p>
        </p:txBody>
      </p:sp>
      <p:sp>
        <p:nvSpPr>
          <p:cNvPr id="8" name="Rectangle 7"/>
          <p:cNvSpPr>
            <a:spLocks noChangeArrowheads="1"/>
          </p:cNvSpPr>
          <p:nvPr/>
        </p:nvSpPr>
        <p:spPr bwMode="auto">
          <a:xfrm rot="5400000">
            <a:off x="5943600" y="609600"/>
            <a:ext cx="304800" cy="12192000"/>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2637" y="378615"/>
            <a:ext cx="2051227" cy="1092118"/>
          </a:xfrm>
          <a:prstGeom prst="rect">
            <a:avLst/>
          </a:prstGeom>
        </p:spPr>
      </p:pic>
    </p:spTree>
    <p:extLst>
      <p:ext uri="{BB962C8B-B14F-4D97-AF65-F5344CB8AC3E}">
        <p14:creationId xmlns:p14="http://schemas.microsoft.com/office/powerpoint/2010/main" val="4110016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609600" y="147287"/>
            <a:ext cx="11074400" cy="990600"/>
          </a:xfrm>
        </p:spPr>
        <p:txBody>
          <a:bodyPr anchor="ctr"/>
          <a:lstStyle>
            <a:lvl1pPr>
              <a:defRPr sz="2800" cap="small" baseline="0">
                <a:solidFill>
                  <a:schemeClr val="bg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609600" y="1358555"/>
            <a:ext cx="11074400" cy="5001061"/>
          </a:xfrm>
        </p:spPr>
        <p:txBody>
          <a:bodyPr/>
          <a:lstStyle>
            <a:lvl1pPr>
              <a:buClr>
                <a:srgbClr val="003264"/>
              </a:buClr>
              <a:buFont typeface="Arial"/>
              <a:buChar char="•"/>
              <a:defRPr baseline="0">
                <a:solidFill>
                  <a:srgbClr val="1B203D"/>
                </a:solidFill>
              </a:defRPr>
            </a:lvl1pPr>
            <a:lvl2pPr>
              <a:defRPr baseline="0">
                <a:solidFill>
                  <a:srgbClr val="0070C0"/>
                </a:solidFill>
              </a:defRPr>
            </a:lvl2pPr>
            <a:lvl3pPr>
              <a:defRPr>
                <a:solidFill>
                  <a:srgbClr val="0070C0"/>
                </a:solidFill>
              </a:defRPr>
            </a:lvl3pPr>
            <a:lvl4pPr>
              <a:defRPr baseline="0">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30EA680-D336-4FF7-8B7A-9848BB0A1C32}" type="slidenum">
              <a:rPr lang="en-US" smtClean="0"/>
              <a:t>‹#›</a:t>
            </a:fld>
            <a:endParaRPr lang="en-US"/>
          </a:p>
        </p:txBody>
      </p:sp>
      <p:sp>
        <p:nvSpPr>
          <p:cNvPr id="8" name="Rectangle 4"/>
          <p:cNvSpPr>
            <a:spLocks noGrp="1" noChangeArrowheads="1"/>
          </p:cNvSpPr>
          <p:nvPr>
            <p:ph type="dt" sz="half" idx="10"/>
          </p:nvPr>
        </p:nvSpPr>
        <p:spPr>
          <a:xfrm>
            <a:off x="7823885" y="6553200"/>
            <a:ext cx="3858475" cy="304800"/>
          </a:xfrm>
          <a:ln/>
        </p:spPr>
        <p:txBody>
          <a:bodyPr/>
          <a:lstStyle>
            <a:lvl1pPr>
              <a:defRPr>
                <a:latin typeface="Arial" charset="0"/>
                <a:ea typeface="Arial" charset="0"/>
                <a:cs typeface="Arial" charset="0"/>
              </a:defRPr>
            </a:lvl1pPr>
          </a:lstStyle>
          <a:p>
            <a:fld id="{BE3D0BBC-8815-48F9-9706-E130E45A51FC}" type="datetime1">
              <a:rPr lang="en-US" smtClean="0"/>
              <a:t>11/16/2020</a:t>
            </a:fld>
            <a:endParaRPr lang="en-US"/>
          </a:p>
        </p:txBody>
      </p:sp>
    </p:spTree>
    <p:extLst>
      <p:ext uri="{BB962C8B-B14F-4D97-AF65-F5344CB8AC3E}">
        <p14:creationId xmlns:p14="http://schemas.microsoft.com/office/powerpoint/2010/main" val="4026748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Rectangle 8"/>
          <p:cNvSpPr/>
          <p:nvPr/>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p:txBody>
          <a:bodyPr/>
          <a:lstStyle>
            <a:lvl1pPr>
              <a:defRPr sz="2800" cap="all" baseline="0"/>
            </a:lvl1pPr>
          </a:lstStyle>
          <a:p>
            <a:r>
              <a:rPr lang="en-US"/>
              <a:t>click to edit master title style</a:t>
            </a:r>
          </a:p>
        </p:txBody>
      </p:sp>
      <p:sp>
        <p:nvSpPr>
          <p:cNvPr id="3" name="Content Placeholder 2"/>
          <p:cNvSpPr>
            <a:spLocks noGrp="1"/>
          </p:cNvSpPr>
          <p:nvPr>
            <p:ph sz="half" idx="1"/>
          </p:nvPr>
        </p:nvSpPr>
        <p:spPr>
          <a:xfrm>
            <a:off x="609602" y="1358557"/>
            <a:ext cx="5442095" cy="5001061"/>
          </a:xfrm>
        </p:spPr>
        <p:txBody>
          <a:bodyPr anchor="t"/>
          <a:lstStyle>
            <a:lvl1pPr>
              <a:buClr>
                <a:srgbClr val="003264"/>
              </a:buClr>
              <a:buFont typeface="Arial"/>
              <a:buChar cha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58557"/>
            <a:ext cx="5486400" cy="5001061"/>
          </a:xfrm>
        </p:spPr>
        <p:txBody>
          <a:bodyPr anchor="t"/>
          <a:lstStyle>
            <a:lvl1pPr>
              <a:buClr>
                <a:srgbClr val="003264"/>
              </a:buClr>
              <a:buFont typeface="Arial"/>
              <a:buChar cha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30EA680-D336-4FF7-8B7A-9848BB0A1C32}" type="slidenum">
              <a:rPr lang="en-US" smtClean="0"/>
              <a:t>‹#›</a:t>
            </a:fld>
            <a:endParaRPr lang="en-US"/>
          </a:p>
        </p:txBody>
      </p:sp>
      <p:sp>
        <p:nvSpPr>
          <p:cNvPr id="11" name="Rectangle 4"/>
          <p:cNvSpPr>
            <a:spLocks noGrp="1" noChangeArrowheads="1"/>
          </p:cNvSpPr>
          <p:nvPr>
            <p:ph type="dt" sz="half" idx="10"/>
          </p:nvPr>
        </p:nvSpPr>
        <p:spPr>
          <a:xfrm>
            <a:off x="7823885" y="6553200"/>
            <a:ext cx="3858475" cy="304800"/>
          </a:xfrm>
          <a:ln/>
        </p:spPr>
        <p:txBody>
          <a:bodyPr/>
          <a:lstStyle>
            <a:lvl1pPr>
              <a:defRPr>
                <a:latin typeface="Arial" charset="0"/>
                <a:ea typeface="Arial" charset="0"/>
                <a:cs typeface="Arial" charset="0"/>
              </a:defRPr>
            </a:lvl1pPr>
          </a:lstStyle>
          <a:p>
            <a:fld id="{95F03616-2B8D-47B3-BA3A-ACFE5F93CBC0}" type="datetime1">
              <a:rPr lang="en-US" smtClean="0"/>
              <a:t>11/16/2020</a:t>
            </a:fld>
            <a:endParaRPr lang="en-US"/>
          </a:p>
        </p:txBody>
      </p:sp>
    </p:spTree>
    <p:extLst>
      <p:ext uri="{BB962C8B-B14F-4D97-AF65-F5344CB8AC3E}">
        <p14:creationId xmlns:p14="http://schemas.microsoft.com/office/powerpoint/2010/main" val="27262078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Content, and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09600" y="157131"/>
            <a:ext cx="11074400" cy="990600"/>
          </a:xfrm>
        </p:spPr>
        <p:txBody>
          <a:bodyPr/>
          <a:lstStyle>
            <a:lvl1pPr>
              <a:defRPr sz="2800" cap="all" baseline="0"/>
            </a:lvl1pPr>
          </a:lstStyle>
          <a:p>
            <a:r>
              <a:rPr lang="en-US"/>
              <a:t>click to edit master title style</a:t>
            </a:r>
          </a:p>
        </p:txBody>
      </p:sp>
      <p:sp>
        <p:nvSpPr>
          <p:cNvPr id="9" name="Rectangle 8"/>
          <p:cNvSpPr/>
          <p:nvPr/>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Content Placeholder 2"/>
          <p:cNvSpPr>
            <a:spLocks noGrp="1"/>
          </p:cNvSpPr>
          <p:nvPr>
            <p:ph sz="half" idx="1"/>
          </p:nvPr>
        </p:nvSpPr>
        <p:spPr>
          <a:xfrm>
            <a:off x="603857" y="1351145"/>
            <a:ext cx="5500347" cy="5008472"/>
          </a:xfrm>
        </p:spPr>
        <p:txBody>
          <a:bodyPr/>
          <a:lstStyle>
            <a:lvl1pPr>
              <a:buFont typeface="Arial"/>
              <a:buChar char="•"/>
              <a:defRPr sz="20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2" y="1351145"/>
            <a:ext cx="5485716" cy="2439029"/>
          </a:xfrm>
        </p:spPr>
        <p:txBody>
          <a:bodyPr/>
          <a:lstStyle>
            <a:lvl1pPr>
              <a:buFont typeface="Arial"/>
              <a:buChar char="•"/>
              <a:defRPr sz="20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2" y="3868933"/>
            <a:ext cx="5485716" cy="2490685"/>
          </a:xfrm>
        </p:spPr>
        <p:txBody>
          <a:bodyPr/>
          <a:lstStyle>
            <a:lvl1pPr>
              <a:buFont typeface="Arial"/>
              <a:buChar char="•"/>
              <a:defRPr sz="2000"/>
            </a:lvl1pPr>
            <a:lvl2pPr>
              <a:defRPr sz="19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1"/>
          </p:nvPr>
        </p:nvSpPr>
        <p:spPr>
          <a:ln/>
        </p:spPr>
        <p:txBody>
          <a:bodyPr/>
          <a:lstStyle>
            <a:lvl1pPr>
              <a:defRPr/>
            </a:lvl1pPr>
          </a:lstStyle>
          <a:p>
            <a:endParaRPr lang="en-US"/>
          </a:p>
        </p:txBody>
      </p:sp>
      <p:sp>
        <p:nvSpPr>
          <p:cNvPr id="8" name="Rectangle 6"/>
          <p:cNvSpPr>
            <a:spLocks noGrp="1" noChangeArrowheads="1"/>
          </p:cNvSpPr>
          <p:nvPr>
            <p:ph type="sldNum" sz="quarter" idx="12"/>
          </p:nvPr>
        </p:nvSpPr>
        <p:spPr>
          <a:ln/>
        </p:spPr>
        <p:txBody>
          <a:bodyPr/>
          <a:lstStyle>
            <a:lvl1pPr>
              <a:defRPr/>
            </a:lvl1pPr>
          </a:lstStyle>
          <a:p>
            <a:fld id="{330EA680-D336-4FF7-8B7A-9848BB0A1C32}" type="slidenum">
              <a:rPr lang="en-US" smtClean="0"/>
              <a:t>‹#›</a:t>
            </a:fld>
            <a:endParaRPr lang="en-US"/>
          </a:p>
        </p:txBody>
      </p:sp>
      <p:sp>
        <p:nvSpPr>
          <p:cNvPr id="12" name="Rectangle 4"/>
          <p:cNvSpPr>
            <a:spLocks noGrp="1" noChangeArrowheads="1"/>
          </p:cNvSpPr>
          <p:nvPr>
            <p:ph type="dt" sz="half" idx="10"/>
          </p:nvPr>
        </p:nvSpPr>
        <p:spPr>
          <a:xfrm>
            <a:off x="7823885" y="6553200"/>
            <a:ext cx="3858475" cy="304800"/>
          </a:xfrm>
          <a:ln/>
        </p:spPr>
        <p:txBody>
          <a:bodyPr/>
          <a:lstStyle>
            <a:lvl1pPr>
              <a:defRPr>
                <a:latin typeface="Arial" charset="0"/>
                <a:ea typeface="Arial" charset="0"/>
                <a:cs typeface="Arial" charset="0"/>
              </a:defRPr>
            </a:lvl1pPr>
          </a:lstStyle>
          <a:p>
            <a:fld id="{34FE99E4-82C0-4C03-9FA0-B965F5C4690A}" type="datetime1">
              <a:rPr lang="en-US" smtClean="0"/>
              <a:t>11/16/2020</a:t>
            </a:fld>
            <a:endParaRPr lang="en-US"/>
          </a:p>
        </p:txBody>
      </p:sp>
    </p:spTree>
    <p:extLst>
      <p:ext uri="{BB962C8B-B14F-4D97-AF65-F5344CB8AC3E}">
        <p14:creationId xmlns:p14="http://schemas.microsoft.com/office/powerpoint/2010/main" val="22095776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4 Content">
    <p:spTree>
      <p:nvGrpSpPr>
        <p:cNvPr id="1" name=""/>
        <p:cNvGrpSpPr/>
        <p:nvPr/>
      </p:nvGrpSpPr>
      <p:grpSpPr>
        <a:xfrm>
          <a:off x="0" y="0"/>
          <a:ext cx="0" cy="0"/>
          <a:chOff x="0" y="0"/>
          <a:chExt cx="0" cy="0"/>
        </a:xfrm>
      </p:grpSpPr>
      <p:sp>
        <p:nvSpPr>
          <p:cNvPr id="13" name="Rectangle 12"/>
          <p:cNvSpPr/>
          <p:nvPr/>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Content Placeholder 2"/>
          <p:cNvSpPr>
            <a:spLocks noGrp="1"/>
          </p:cNvSpPr>
          <p:nvPr>
            <p:ph sz="quarter" idx="1"/>
          </p:nvPr>
        </p:nvSpPr>
        <p:spPr>
          <a:xfrm>
            <a:off x="603860" y="1301923"/>
            <a:ext cx="5434711" cy="2478407"/>
          </a:xfrm>
        </p:spPr>
        <p:txBody>
          <a:bodyPr/>
          <a:lstStyle>
            <a:lvl1pP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2" y="1301923"/>
            <a:ext cx="5485716" cy="2478407"/>
          </a:xfrm>
        </p:spPr>
        <p:txBody>
          <a:bodyPr/>
          <a:lstStyle>
            <a:lvl1pP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3860" y="3937846"/>
            <a:ext cx="5434711" cy="2461151"/>
          </a:xfrm>
        </p:spPr>
        <p:txBody>
          <a:bodyPr/>
          <a:lstStyle>
            <a:lvl1pP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2" y="3937846"/>
            <a:ext cx="5485716" cy="2461151"/>
          </a:xfrm>
        </p:spPr>
        <p:txBody>
          <a:bodyPr/>
          <a:lstStyle>
            <a:lvl1pP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99C69303-7E3D-408C-90E7-904322C00A10}" type="datetime1">
              <a:rPr lang="en-US" smtClean="0"/>
              <a:t>11/16/2020</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330EA680-D336-4FF7-8B7A-9848BB0A1C32}" type="slidenum">
              <a:rPr lang="en-US" smtClean="0"/>
              <a:t>‹#›</a:t>
            </a:fld>
            <a:endParaRPr lang="en-US"/>
          </a:p>
        </p:txBody>
      </p:sp>
      <p:sp>
        <p:nvSpPr>
          <p:cNvPr id="11" name="Title 1"/>
          <p:cNvSpPr>
            <a:spLocks noGrp="1"/>
          </p:cNvSpPr>
          <p:nvPr>
            <p:ph type="title" hasCustomPrompt="1"/>
          </p:nvPr>
        </p:nvSpPr>
        <p:spPr>
          <a:xfrm>
            <a:off x="609600" y="157131"/>
            <a:ext cx="11074400" cy="990600"/>
          </a:xfrm>
        </p:spPr>
        <p:txBody>
          <a:bodyPr/>
          <a:lstStyle>
            <a:lvl1pPr>
              <a:defRPr sz="2800" cap="all" baseline="0"/>
            </a:lvl1pPr>
          </a:lstStyle>
          <a:p>
            <a:r>
              <a:rPr lang="en-US"/>
              <a:t>click to edit master title style</a:t>
            </a:r>
          </a:p>
        </p:txBody>
      </p:sp>
    </p:spTree>
    <p:extLst>
      <p:ext uri="{BB962C8B-B14F-4D97-AF65-F5344CB8AC3E}">
        <p14:creationId xmlns:p14="http://schemas.microsoft.com/office/powerpoint/2010/main" val="4861189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Table">
    <p:spTree>
      <p:nvGrpSpPr>
        <p:cNvPr id="1" name=""/>
        <p:cNvGrpSpPr/>
        <p:nvPr/>
      </p:nvGrpSpPr>
      <p:grpSpPr>
        <a:xfrm>
          <a:off x="0" y="0"/>
          <a:ext cx="0" cy="0"/>
          <a:chOff x="0" y="0"/>
          <a:chExt cx="0" cy="0"/>
        </a:xfrm>
      </p:grpSpPr>
      <p:sp>
        <p:nvSpPr>
          <p:cNvPr id="9" name="Rectangle 8"/>
          <p:cNvSpPr/>
          <p:nvPr/>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Table Placeholder 2"/>
          <p:cNvSpPr>
            <a:spLocks noGrp="1"/>
          </p:cNvSpPr>
          <p:nvPr>
            <p:ph type="tbl" idx="1" hasCustomPrompt="1"/>
          </p:nvPr>
        </p:nvSpPr>
        <p:spPr>
          <a:xfrm>
            <a:off x="603861" y="1348711"/>
            <a:ext cx="11079457" cy="5010907"/>
          </a:xfrm>
        </p:spPr>
        <p:txBody>
          <a:bodyPr anchor="ctr"/>
          <a:lstStyle>
            <a:lvl1pPr algn="ctr">
              <a:defRPr/>
            </a:lvl1pPr>
          </a:lstStyle>
          <a:p>
            <a:pPr lvl="0"/>
            <a:r>
              <a:rPr lang="en-US" noProof="0"/>
              <a:t>Table</a:t>
            </a:r>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330EA680-D336-4FF7-8B7A-9848BB0A1C32}" type="slidenum">
              <a:rPr lang="en-US" smtClean="0"/>
              <a:t>‹#›</a:t>
            </a:fld>
            <a:endParaRPr lang="en-US"/>
          </a:p>
        </p:txBody>
      </p:sp>
      <p:sp>
        <p:nvSpPr>
          <p:cNvPr id="8" name="Title 1"/>
          <p:cNvSpPr>
            <a:spLocks noGrp="1"/>
          </p:cNvSpPr>
          <p:nvPr>
            <p:ph type="title" hasCustomPrompt="1"/>
          </p:nvPr>
        </p:nvSpPr>
        <p:spPr>
          <a:xfrm>
            <a:off x="609600" y="157131"/>
            <a:ext cx="11074400" cy="990600"/>
          </a:xfrm>
        </p:spPr>
        <p:txBody>
          <a:bodyPr/>
          <a:lstStyle>
            <a:lvl1pPr>
              <a:defRPr sz="2800" cap="all" baseline="0"/>
            </a:lvl1pPr>
          </a:lstStyle>
          <a:p>
            <a:r>
              <a:rPr lang="en-US"/>
              <a:t>click to edit master title style</a:t>
            </a:r>
          </a:p>
        </p:txBody>
      </p:sp>
      <p:sp>
        <p:nvSpPr>
          <p:cNvPr id="10" name="Rectangle 4"/>
          <p:cNvSpPr>
            <a:spLocks noGrp="1" noChangeArrowheads="1"/>
          </p:cNvSpPr>
          <p:nvPr>
            <p:ph type="dt" sz="half" idx="10"/>
          </p:nvPr>
        </p:nvSpPr>
        <p:spPr>
          <a:xfrm>
            <a:off x="7823885" y="6553200"/>
            <a:ext cx="3858475" cy="304800"/>
          </a:xfrm>
          <a:ln/>
        </p:spPr>
        <p:txBody>
          <a:bodyPr/>
          <a:lstStyle>
            <a:lvl1pPr>
              <a:defRPr>
                <a:latin typeface="Arial" charset="0"/>
                <a:ea typeface="Arial" charset="0"/>
                <a:cs typeface="Arial" charset="0"/>
              </a:defRPr>
            </a:lvl1pPr>
          </a:lstStyle>
          <a:p>
            <a:fld id="{81D344D5-A287-41DE-9770-ABF3C36039DF}" type="datetime1">
              <a:rPr lang="en-US" smtClean="0"/>
              <a:t>11/16/2020</a:t>
            </a:fld>
            <a:endParaRPr lang="en-US"/>
          </a:p>
        </p:txBody>
      </p:sp>
    </p:spTree>
    <p:extLst>
      <p:ext uri="{BB962C8B-B14F-4D97-AF65-F5344CB8AC3E}">
        <p14:creationId xmlns:p14="http://schemas.microsoft.com/office/powerpoint/2010/main" val="995294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4662" y="4800601"/>
            <a:ext cx="8913452" cy="566739"/>
          </a:xfrm>
        </p:spPr>
        <p:txBody>
          <a:bodyPr anchor="ctr"/>
          <a:lstStyle>
            <a:lvl1pPr algn="l">
              <a:defRPr sz="2000" b="1"/>
            </a:lvl1pPr>
          </a:lstStyle>
          <a:p>
            <a:r>
              <a:rPr lang="en-US"/>
              <a:t>Click to edit Master title style</a:t>
            </a:r>
          </a:p>
        </p:txBody>
      </p:sp>
      <p:sp>
        <p:nvSpPr>
          <p:cNvPr id="3" name="Picture Placeholder 2"/>
          <p:cNvSpPr>
            <a:spLocks noGrp="1"/>
          </p:cNvSpPr>
          <p:nvPr>
            <p:ph type="pic" idx="1"/>
          </p:nvPr>
        </p:nvSpPr>
        <p:spPr>
          <a:xfrm>
            <a:off x="1614663" y="612775"/>
            <a:ext cx="8913452" cy="4114800"/>
          </a:xfrm>
        </p:spPr>
        <p:txBody>
          <a:bodyPr anchor="ctr"/>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614662" y="5367339"/>
            <a:ext cx="8913452"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330EA680-D336-4FF7-8B7A-9848BB0A1C32}" type="slidenum">
              <a:rPr lang="en-US" smtClean="0"/>
              <a:t>‹#›</a:t>
            </a:fld>
            <a:endParaRPr lang="en-US"/>
          </a:p>
        </p:txBody>
      </p:sp>
      <p:sp>
        <p:nvSpPr>
          <p:cNvPr id="8" name="Rectangle 4"/>
          <p:cNvSpPr>
            <a:spLocks noGrp="1" noChangeArrowheads="1"/>
          </p:cNvSpPr>
          <p:nvPr>
            <p:ph type="dt" sz="half" idx="10"/>
          </p:nvPr>
        </p:nvSpPr>
        <p:spPr>
          <a:xfrm>
            <a:off x="7823885" y="6553200"/>
            <a:ext cx="3858475" cy="304800"/>
          </a:xfrm>
          <a:ln/>
        </p:spPr>
        <p:txBody>
          <a:bodyPr/>
          <a:lstStyle>
            <a:lvl1pPr>
              <a:defRPr>
                <a:latin typeface="Arial" charset="0"/>
                <a:ea typeface="Arial" charset="0"/>
                <a:cs typeface="Arial" charset="0"/>
              </a:defRPr>
            </a:lvl1pPr>
          </a:lstStyle>
          <a:p>
            <a:fld id="{A55FF32C-DEFB-4890-A834-614E8C6393E4}" type="datetime1">
              <a:rPr lang="en-US" smtClean="0"/>
              <a:t>11/16/2020</a:t>
            </a:fld>
            <a:endParaRPr lang="en-US"/>
          </a:p>
        </p:txBody>
      </p:sp>
    </p:spTree>
    <p:extLst>
      <p:ext uri="{BB962C8B-B14F-4D97-AF65-F5344CB8AC3E}">
        <p14:creationId xmlns:p14="http://schemas.microsoft.com/office/powerpoint/2010/main" val="3995786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08BF5D0-F22D-4325-983F-EFE66A942FBB}" type="datetime1">
              <a:rPr lang="en-US" smtClean="0"/>
              <a:t>11/16/2020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445875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Title Slide">
    <p:spTree>
      <p:nvGrpSpPr>
        <p:cNvPr id="1" name=""/>
        <p:cNvGrpSpPr/>
        <p:nvPr/>
      </p:nvGrpSpPr>
      <p:grpSpPr>
        <a:xfrm>
          <a:off x="0" y="0"/>
          <a:ext cx="0" cy="0"/>
          <a:chOff x="0" y="0"/>
          <a:chExt cx="0" cy="0"/>
        </a:xfrm>
      </p:grpSpPr>
      <p:sp>
        <p:nvSpPr>
          <p:cNvPr id="6" name="Rectangle 13"/>
          <p:cNvSpPr>
            <a:spLocks noChangeArrowheads="1"/>
          </p:cNvSpPr>
          <p:nvPr/>
        </p:nvSpPr>
        <p:spPr bwMode="auto">
          <a:xfrm rot="5400000">
            <a:off x="3589150" y="-1744853"/>
            <a:ext cx="5013700" cy="12192009"/>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10" name="Rectangle 4"/>
          <p:cNvSpPr>
            <a:spLocks noGrp="1" noChangeArrowheads="1"/>
          </p:cNvSpPr>
          <p:nvPr>
            <p:ph type="dt" sz="half" idx="10"/>
          </p:nvPr>
        </p:nvSpPr>
        <p:spPr>
          <a:xfrm>
            <a:off x="5024081" y="6085317"/>
            <a:ext cx="2147776" cy="304800"/>
          </a:xfrm>
        </p:spPr>
        <p:txBody>
          <a:bodyPr anchor="ctr"/>
          <a:lstStyle>
            <a:lvl1pPr algn="ctr">
              <a:defRPr>
                <a:solidFill>
                  <a:schemeClr val="bg1">
                    <a:lumMod val="75000"/>
                  </a:schemeClr>
                </a:solidFill>
                <a:latin typeface="Arial" charset="0"/>
                <a:ea typeface="Arial" charset="0"/>
                <a:cs typeface="Arial" charset="0"/>
              </a:defRPr>
            </a:lvl1pPr>
          </a:lstStyle>
          <a:p>
            <a:pPr>
              <a:defRPr/>
            </a:pPr>
            <a:fld id="{DD4A614E-E221-4DDD-ADEC-FEEC7BE5A20F}" type="datetime1">
              <a:rPr lang="en-US" smtClean="0"/>
              <a:t>11/16/2020</a:t>
            </a:fld>
            <a:endParaRPr lang="en-US"/>
          </a:p>
        </p:txBody>
      </p:sp>
      <p:sp>
        <p:nvSpPr>
          <p:cNvPr id="11" name="Rectangle 3"/>
          <p:cNvSpPr>
            <a:spLocks noGrp="1" noChangeArrowheads="1"/>
          </p:cNvSpPr>
          <p:nvPr>
            <p:ph type="subTitle" idx="1"/>
          </p:nvPr>
        </p:nvSpPr>
        <p:spPr>
          <a:xfrm>
            <a:off x="1262251" y="4509981"/>
            <a:ext cx="9652000" cy="1086040"/>
          </a:xfrm>
        </p:spPr>
        <p:txBody>
          <a:bodyPr anchor="t"/>
          <a:lstStyle>
            <a:lvl1pPr marL="0" indent="0" algn="ctr">
              <a:buFontTx/>
              <a:buNone/>
              <a:defRPr sz="1800" b="0" i="0" spc="100">
                <a:solidFill>
                  <a:srgbClr val="FFFFCC"/>
                </a:solidFill>
                <a:latin typeface="Arial" charset="0"/>
                <a:ea typeface="Arial" charset="0"/>
                <a:cs typeface="Arial" charset="0"/>
              </a:defRPr>
            </a:lvl1pPr>
          </a:lstStyle>
          <a:p>
            <a:r>
              <a:rPr lang="en-US"/>
              <a:t>Click to edit Master subtitle style</a:t>
            </a:r>
          </a:p>
        </p:txBody>
      </p:sp>
      <p:sp>
        <p:nvSpPr>
          <p:cNvPr id="12" name="Rectangle 2"/>
          <p:cNvSpPr>
            <a:spLocks noGrp="1" noChangeArrowheads="1"/>
          </p:cNvSpPr>
          <p:nvPr>
            <p:ph type="ctrTitle" hasCustomPrompt="1"/>
          </p:nvPr>
        </p:nvSpPr>
        <p:spPr>
          <a:xfrm>
            <a:off x="1262251" y="2357674"/>
            <a:ext cx="9652000" cy="2048540"/>
          </a:xfrm>
        </p:spPr>
        <p:txBody>
          <a:bodyPr anchor="ctr"/>
          <a:lstStyle>
            <a:lvl1pPr algn="ctr">
              <a:spcAft>
                <a:spcPts val="0"/>
              </a:spcAft>
              <a:defRPr b="1">
                <a:solidFill>
                  <a:schemeClr val="bg1"/>
                </a:solidFill>
                <a:latin typeface="Arial"/>
                <a:cs typeface="Arial"/>
              </a:defRPr>
            </a:lvl1pPr>
          </a:lstStyle>
          <a:p>
            <a:r>
              <a:rPr lang="en-US"/>
              <a:t>CLICK TO EDIT MASTER TITLE STYLE</a:t>
            </a:r>
          </a:p>
        </p:txBody>
      </p:sp>
      <p:sp>
        <p:nvSpPr>
          <p:cNvPr id="8" name="Rectangle 7"/>
          <p:cNvSpPr>
            <a:spLocks noChangeArrowheads="1"/>
          </p:cNvSpPr>
          <p:nvPr userDrawn="1"/>
        </p:nvSpPr>
        <p:spPr bwMode="auto">
          <a:xfrm rot="5400000">
            <a:off x="5943596" y="609594"/>
            <a:ext cx="304800" cy="12192012"/>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sp>
        <p:nvSpPr>
          <p:cNvPr id="9" name="Rectangle 8"/>
          <p:cNvSpPr>
            <a:spLocks noChangeArrowheads="1"/>
          </p:cNvSpPr>
          <p:nvPr userDrawn="1"/>
        </p:nvSpPr>
        <p:spPr bwMode="auto">
          <a:xfrm rot="5400000">
            <a:off x="5174104" y="-5173594"/>
            <a:ext cx="1843787" cy="12192009"/>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8531" y="376092"/>
            <a:ext cx="2050456" cy="1092633"/>
          </a:xfrm>
          <a:prstGeom prst="rect">
            <a:avLst/>
          </a:prstGeom>
        </p:spPr>
      </p:pic>
    </p:spTree>
    <p:extLst>
      <p:ext uri="{BB962C8B-B14F-4D97-AF65-F5344CB8AC3E}">
        <p14:creationId xmlns:p14="http://schemas.microsoft.com/office/powerpoint/2010/main" val="26861884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0_Title Slid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rot="5400000">
            <a:off x="5943601" y="609599"/>
            <a:ext cx="304800" cy="12192003"/>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sp>
        <p:nvSpPr>
          <p:cNvPr id="9" name="Rectangle 8"/>
          <p:cNvSpPr>
            <a:spLocks noChangeArrowheads="1"/>
          </p:cNvSpPr>
          <p:nvPr userDrawn="1"/>
        </p:nvSpPr>
        <p:spPr bwMode="auto">
          <a:xfrm rot="5400000">
            <a:off x="5171221" y="-5176482"/>
            <a:ext cx="1843787" cy="12197783"/>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sp>
        <p:nvSpPr>
          <p:cNvPr id="13" name="Rectangle 4"/>
          <p:cNvSpPr>
            <a:spLocks noGrp="1" noChangeArrowheads="1"/>
          </p:cNvSpPr>
          <p:nvPr>
            <p:ph type="dt" sz="half" idx="10"/>
          </p:nvPr>
        </p:nvSpPr>
        <p:spPr>
          <a:xfrm>
            <a:off x="5024081" y="6085317"/>
            <a:ext cx="2147776" cy="304800"/>
          </a:xfrm>
        </p:spPr>
        <p:txBody>
          <a:bodyPr anchor="ctr"/>
          <a:lstStyle>
            <a:lvl1pPr algn="ctr">
              <a:defRPr>
                <a:solidFill>
                  <a:schemeClr val="tx1">
                    <a:lumMod val="50000"/>
                    <a:lumOff val="50000"/>
                  </a:schemeClr>
                </a:solidFill>
                <a:latin typeface="Arial" charset="0"/>
                <a:ea typeface="Arial" charset="0"/>
                <a:cs typeface="Arial" charset="0"/>
              </a:defRPr>
            </a:lvl1pPr>
          </a:lstStyle>
          <a:p>
            <a:pPr>
              <a:defRPr/>
            </a:pPr>
            <a:fld id="{69B3C717-4018-410A-8E9F-DEE21FA07966}" type="datetime1">
              <a:rPr lang="en-US" smtClean="0"/>
              <a:t>11/16/2020</a:t>
            </a:fld>
            <a:endParaRPr lang="en-US"/>
          </a:p>
        </p:txBody>
      </p:sp>
      <p:sp>
        <p:nvSpPr>
          <p:cNvPr id="14" name="Rectangle 3"/>
          <p:cNvSpPr>
            <a:spLocks noGrp="1" noChangeArrowheads="1"/>
          </p:cNvSpPr>
          <p:nvPr>
            <p:ph type="subTitle" idx="1"/>
          </p:nvPr>
        </p:nvSpPr>
        <p:spPr>
          <a:xfrm>
            <a:off x="1262251" y="4661592"/>
            <a:ext cx="9652000" cy="1086040"/>
          </a:xfrm>
        </p:spPr>
        <p:txBody>
          <a:bodyPr anchor="t"/>
          <a:lstStyle>
            <a:lvl1pPr marL="0" indent="0" algn="ctr">
              <a:buFontTx/>
              <a:buNone/>
              <a:defRPr sz="1800" b="0" i="0" spc="100">
                <a:solidFill>
                  <a:srgbClr val="1B203D"/>
                </a:solidFill>
                <a:latin typeface="Arial" charset="0"/>
                <a:ea typeface="Arial" charset="0"/>
                <a:cs typeface="Arial" charset="0"/>
              </a:defRPr>
            </a:lvl1pPr>
          </a:lstStyle>
          <a:p>
            <a:r>
              <a:rPr lang="en-US"/>
              <a:t>Click to edit Master subtitle style</a:t>
            </a:r>
          </a:p>
        </p:txBody>
      </p:sp>
      <p:sp>
        <p:nvSpPr>
          <p:cNvPr id="15" name="Rectangle 2"/>
          <p:cNvSpPr>
            <a:spLocks noGrp="1" noChangeArrowheads="1"/>
          </p:cNvSpPr>
          <p:nvPr>
            <p:ph type="ctrTitle" hasCustomPrompt="1"/>
          </p:nvPr>
        </p:nvSpPr>
        <p:spPr>
          <a:xfrm>
            <a:off x="1262251" y="2509285"/>
            <a:ext cx="9652000" cy="2048540"/>
          </a:xfrm>
        </p:spPr>
        <p:txBody>
          <a:bodyPr anchor="ctr"/>
          <a:lstStyle>
            <a:lvl1pPr algn="ctr">
              <a:spcAft>
                <a:spcPts val="0"/>
              </a:spcAft>
              <a:defRPr b="1">
                <a:solidFill>
                  <a:srgbClr val="1B203D"/>
                </a:solidFill>
                <a:latin typeface="Arial"/>
                <a:cs typeface="Arial"/>
              </a:defRPr>
            </a:lvl1pPr>
          </a:lstStyle>
          <a:p>
            <a:r>
              <a:rPr lang="en-US"/>
              <a:t>CLICK TO EDIT MASTER TITLE STYLE</a:t>
            </a: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8531" y="376092"/>
            <a:ext cx="2050456" cy="1092633"/>
          </a:xfrm>
          <a:prstGeom prst="rect">
            <a:avLst/>
          </a:prstGeom>
        </p:spPr>
      </p:pic>
    </p:spTree>
    <p:extLst>
      <p:ext uri="{BB962C8B-B14F-4D97-AF65-F5344CB8AC3E}">
        <p14:creationId xmlns:p14="http://schemas.microsoft.com/office/powerpoint/2010/main" val="19665621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sp>
        <p:nvSpPr>
          <p:cNvPr id="6" name="Rectangle 13"/>
          <p:cNvSpPr>
            <a:spLocks noChangeArrowheads="1"/>
          </p:cNvSpPr>
          <p:nvPr/>
        </p:nvSpPr>
        <p:spPr bwMode="auto">
          <a:xfrm rot="5400000">
            <a:off x="2667000" y="-2667000"/>
            <a:ext cx="6858000" cy="12192001"/>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15" name="Rectangle 2"/>
          <p:cNvSpPr>
            <a:spLocks noGrp="1" noChangeArrowheads="1"/>
          </p:cNvSpPr>
          <p:nvPr>
            <p:ph type="ctrTitle" hasCustomPrompt="1"/>
          </p:nvPr>
        </p:nvSpPr>
        <p:spPr>
          <a:xfrm>
            <a:off x="1262251" y="659971"/>
            <a:ext cx="9652000" cy="2819400"/>
          </a:xfrm>
        </p:spPr>
        <p:txBody>
          <a:bodyPr anchor="b"/>
          <a:lstStyle>
            <a:lvl1pPr algn="ctr">
              <a:spcAft>
                <a:spcPts val="0"/>
              </a:spcAft>
              <a:defRPr b="1">
                <a:solidFill>
                  <a:schemeClr val="bg1"/>
                </a:solidFill>
                <a:latin typeface="Arial"/>
                <a:cs typeface="Arial"/>
              </a:defRPr>
            </a:lvl1pPr>
          </a:lstStyle>
          <a:p>
            <a:r>
              <a:rPr lang="en-US"/>
              <a:t>CLICK TO EDIT MASTER TITLE STYLE</a:t>
            </a:r>
          </a:p>
        </p:txBody>
      </p:sp>
      <p:sp>
        <p:nvSpPr>
          <p:cNvPr id="16" name="Rectangle 3"/>
          <p:cNvSpPr>
            <a:spLocks noGrp="1" noChangeArrowheads="1"/>
          </p:cNvSpPr>
          <p:nvPr>
            <p:ph type="subTitle" idx="1"/>
          </p:nvPr>
        </p:nvSpPr>
        <p:spPr>
          <a:xfrm>
            <a:off x="1262251" y="3707969"/>
            <a:ext cx="9652000" cy="1371600"/>
          </a:xfrm>
        </p:spPr>
        <p:txBody>
          <a:bodyPr anchor="t"/>
          <a:lstStyle>
            <a:lvl1pPr marL="0" indent="0" algn="ctr">
              <a:buFontTx/>
              <a:buNone/>
              <a:defRPr sz="1800" b="0" i="0" spc="100">
                <a:solidFill>
                  <a:srgbClr val="FFFFCC"/>
                </a:solidFill>
                <a:latin typeface="Arial" charset="0"/>
                <a:ea typeface="Arial" charset="0"/>
                <a:cs typeface="Arial" charset="0"/>
              </a:defRPr>
            </a:lvl1pPr>
          </a:lstStyle>
          <a:p>
            <a:r>
              <a:rPr lang="en-US"/>
              <a:t>Click to edit Master subtitle style</a:t>
            </a:r>
          </a:p>
        </p:txBody>
      </p:sp>
      <p:sp>
        <p:nvSpPr>
          <p:cNvPr id="7" name="Rectangle 6"/>
          <p:cNvSpPr>
            <a:spLocks noChangeArrowheads="1"/>
          </p:cNvSpPr>
          <p:nvPr userDrawn="1"/>
        </p:nvSpPr>
        <p:spPr bwMode="auto">
          <a:xfrm rot="5400000">
            <a:off x="5174105" y="-159891"/>
            <a:ext cx="1843787" cy="12192004"/>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sp>
        <p:nvSpPr>
          <p:cNvPr id="18" name="Rectangle 4"/>
          <p:cNvSpPr>
            <a:spLocks noGrp="1" noChangeArrowheads="1"/>
          </p:cNvSpPr>
          <p:nvPr>
            <p:ph type="dt" sz="half" idx="10"/>
          </p:nvPr>
        </p:nvSpPr>
        <p:spPr>
          <a:xfrm>
            <a:off x="9448800" y="6400800"/>
            <a:ext cx="2540000" cy="304800"/>
          </a:xfrm>
        </p:spPr>
        <p:txBody>
          <a:bodyPr anchor="ctr"/>
          <a:lstStyle>
            <a:lvl1pPr algn="r">
              <a:defRPr>
                <a:solidFill>
                  <a:schemeClr val="bg1">
                    <a:lumMod val="75000"/>
                  </a:schemeClr>
                </a:solidFill>
                <a:latin typeface="Arial" charset="0"/>
                <a:ea typeface="Arial" charset="0"/>
                <a:cs typeface="Arial" charset="0"/>
              </a:defRPr>
            </a:lvl1pPr>
          </a:lstStyle>
          <a:p>
            <a:pPr>
              <a:defRPr/>
            </a:pPr>
            <a:fld id="{93FACBB6-A354-4DCA-9B53-AF77F5BD53EC}" type="datetime1">
              <a:rPr lang="en-US" smtClean="0"/>
              <a:t>11/16/2020</a:t>
            </a:fld>
            <a:endParaRPr lang="en-US"/>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8531" y="5383669"/>
            <a:ext cx="2050456" cy="1092633"/>
          </a:xfrm>
          <a:prstGeom prst="rect">
            <a:avLst/>
          </a:prstGeom>
        </p:spPr>
      </p:pic>
    </p:spTree>
    <p:extLst>
      <p:ext uri="{BB962C8B-B14F-4D97-AF65-F5344CB8AC3E}">
        <p14:creationId xmlns:p14="http://schemas.microsoft.com/office/powerpoint/2010/main" val="1969806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8_Title Slide">
    <p:spTree>
      <p:nvGrpSpPr>
        <p:cNvPr id="1" name=""/>
        <p:cNvGrpSpPr/>
        <p:nvPr/>
      </p:nvGrpSpPr>
      <p:grpSpPr>
        <a:xfrm>
          <a:off x="0" y="0"/>
          <a:ext cx="0" cy="0"/>
          <a:chOff x="0" y="0"/>
          <a:chExt cx="0" cy="0"/>
        </a:xfrm>
      </p:grpSpPr>
      <p:sp>
        <p:nvSpPr>
          <p:cNvPr id="6" name="Rectangle 13"/>
          <p:cNvSpPr>
            <a:spLocks noChangeArrowheads="1"/>
          </p:cNvSpPr>
          <p:nvPr/>
        </p:nvSpPr>
        <p:spPr bwMode="auto">
          <a:xfrm rot="5400000">
            <a:off x="5206785" y="-127215"/>
            <a:ext cx="1778430" cy="12192000"/>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15" name="Rectangle 2"/>
          <p:cNvSpPr>
            <a:spLocks noGrp="1" noChangeArrowheads="1"/>
          </p:cNvSpPr>
          <p:nvPr>
            <p:ph type="ctrTitle" hasCustomPrompt="1"/>
          </p:nvPr>
        </p:nvSpPr>
        <p:spPr>
          <a:xfrm>
            <a:off x="1262251" y="659972"/>
            <a:ext cx="9652000" cy="2582077"/>
          </a:xfrm>
        </p:spPr>
        <p:txBody>
          <a:bodyPr anchor="b"/>
          <a:lstStyle>
            <a:lvl1pPr algn="ctr">
              <a:spcAft>
                <a:spcPts val="0"/>
              </a:spcAft>
              <a:defRPr b="1">
                <a:solidFill>
                  <a:srgbClr val="1B203D"/>
                </a:solidFill>
                <a:latin typeface="Arial"/>
                <a:cs typeface="Arial"/>
              </a:defRPr>
            </a:lvl1pPr>
          </a:lstStyle>
          <a:p>
            <a:r>
              <a:rPr lang="en-US"/>
              <a:t>CLICK TO EDIT MASTER TITLE STYLE</a:t>
            </a:r>
          </a:p>
        </p:txBody>
      </p:sp>
      <p:sp>
        <p:nvSpPr>
          <p:cNvPr id="16" name="Rectangle 3"/>
          <p:cNvSpPr>
            <a:spLocks noGrp="1" noChangeArrowheads="1"/>
          </p:cNvSpPr>
          <p:nvPr>
            <p:ph type="subTitle" idx="1"/>
          </p:nvPr>
        </p:nvSpPr>
        <p:spPr>
          <a:xfrm>
            <a:off x="1262251" y="3362155"/>
            <a:ext cx="9652000" cy="1371600"/>
          </a:xfrm>
        </p:spPr>
        <p:txBody>
          <a:bodyPr anchor="t"/>
          <a:lstStyle>
            <a:lvl1pPr marL="0" indent="0" algn="ctr">
              <a:buFontTx/>
              <a:buNone/>
              <a:defRPr sz="1800" b="0" i="0" spc="100">
                <a:solidFill>
                  <a:srgbClr val="1B203D"/>
                </a:solidFill>
                <a:latin typeface="Arial" charset="0"/>
                <a:ea typeface="Arial" charset="0"/>
                <a:cs typeface="Arial" charset="0"/>
              </a:defRPr>
            </a:lvl1pPr>
          </a:lstStyle>
          <a:p>
            <a:r>
              <a:rPr lang="en-US"/>
              <a:t>Click to edit Master subtitle style</a:t>
            </a:r>
          </a:p>
        </p:txBody>
      </p:sp>
      <p:sp>
        <p:nvSpPr>
          <p:cNvPr id="18" name="Rectangle 4"/>
          <p:cNvSpPr>
            <a:spLocks noGrp="1" noChangeArrowheads="1"/>
          </p:cNvSpPr>
          <p:nvPr>
            <p:ph type="dt" sz="half" idx="10"/>
          </p:nvPr>
        </p:nvSpPr>
        <p:spPr>
          <a:xfrm>
            <a:off x="9448800" y="6400800"/>
            <a:ext cx="2540000" cy="304800"/>
          </a:xfrm>
        </p:spPr>
        <p:txBody>
          <a:bodyPr anchor="ctr"/>
          <a:lstStyle>
            <a:lvl1pPr algn="r">
              <a:defRPr>
                <a:solidFill>
                  <a:schemeClr val="bg1">
                    <a:lumMod val="75000"/>
                  </a:schemeClr>
                </a:solidFill>
                <a:latin typeface="Arial" charset="0"/>
                <a:ea typeface="Arial" charset="0"/>
                <a:cs typeface="Arial" charset="0"/>
              </a:defRPr>
            </a:lvl1pPr>
          </a:lstStyle>
          <a:p>
            <a:fld id="{5D0B229B-3C3C-4AA8-8281-D4FA27766192}" type="datetime1">
              <a:rPr lang="en-US" smtClean="0"/>
              <a:t>11/16/2020</a:t>
            </a:fld>
            <a:endParaRPr lang="en-US"/>
          </a:p>
        </p:txBody>
      </p:sp>
      <p:sp>
        <p:nvSpPr>
          <p:cNvPr id="7" name="Rectangle 6"/>
          <p:cNvSpPr>
            <a:spLocks noChangeArrowheads="1"/>
          </p:cNvSpPr>
          <p:nvPr/>
        </p:nvSpPr>
        <p:spPr bwMode="auto">
          <a:xfrm rot="5400000">
            <a:off x="6038660" y="-1069756"/>
            <a:ext cx="114680" cy="12192000"/>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953" y="5846908"/>
            <a:ext cx="6740595" cy="247770"/>
          </a:xfrm>
          <a:prstGeom prst="rect">
            <a:avLst/>
          </a:prstGeom>
        </p:spPr>
      </p:pic>
    </p:spTree>
    <p:extLst>
      <p:ext uri="{BB962C8B-B14F-4D97-AF65-F5344CB8AC3E}">
        <p14:creationId xmlns:p14="http://schemas.microsoft.com/office/powerpoint/2010/main" val="37281534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sp>
        <p:nvSpPr>
          <p:cNvPr id="7" name="Rectangle 6"/>
          <p:cNvSpPr>
            <a:spLocks noChangeArrowheads="1"/>
          </p:cNvSpPr>
          <p:nvPr userDrawn="1"/>
        </p:nvSpPr>
        <p:spPr bwMode="auto">
          <a:xfrm rot="5400000">
            <a:off x="5171219" y="-162779"/>
            <a:ext cx="1843787" cy="12197776"/>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sp>
        <p:nvSpPr>
          <p:cNvPr id="18" name="Rectangle 4"/>
          <p:cNvSpPr>
            <a:spLocks noGrp="1" noChangeArrowheads="1"/>
          </p:cNvSpPr>
          <p:nvPr>
            <p:ph type="dt" sz="half" idx="10"/>
          </p:nvPr>
        </p:nvSpPr>
        <p:spPr>
          <a:xfrm>
            <a:off x="9448800" y="6400800"/>
            <a:ext cx="2540000" cy="304800"/>
          </a:xfrm>
        </p:spPr>
        <p:txBody>
          <a:bodyPr anchor="ctr"/>
          <a:lstStyle>
            <a:lvl1pPr algn="r">
              <a:defRPr>
                <a:solidFill>
                  <a:schemeClr val="bg1">
                    <a:lumMod val="75000"/>
                  </a:schemeClr>
                </a:solidFill>
                <a:latin typeface="Arial" charset="0"/>
                <a:ea typeface="Arial" charset="0"/>
                <a:cs typeface="Arial" charset="0"/>
              </a:defRPr>
            </a:lvl1pPr>
          </a:lstStyle>
          <a:p>
            <a:pPr>
              <a:defRPr/>
            </a:pPr>
            <a:fld id="{AC55EB1F-7A4D-41B1-9387-7EA7E19E3114}" type="datetime1">
              <a:rPr lang="en-US" smtClean="0"/>
              <a:t>11/16/2020</a:t>
            </a:fld>
            <a:endParaRPr lang="en-US"/>
          </a:p>
        </p:txBody>
      </p:sp>
      <p:sp>
        <p:nvSpPr>
          <p:cNvPr id="11" name="Rectangle 2"/>
          <p:cNvSpPr>
            <a:spLocks noGrp="1" noChangeArrowheads="1"/>
          </p:cNvSpPr>
          <p:nvPr>
            <p:ph type="ctrTitle" hasCustomPrompt="1"/>
          </p:nvPr>
        </p:nvSpPr>
        <p:spPr>
          <a:xfrm>
            <a:off x="1262251" y="659972"/>
            <a:ext cx="9652000" cy="2582077"/>
          </a:xfrm>
        </p:spPr>
        <p:txBody>
          <a:bodyPr anchor="b"/>
          <a:lstStyle>
            <a:lvl1pPr algn="ctr">
              <a:spcAft>
                <a:spcPts val="0"/>
              </a:spcAft>
              <a:defRPr b="1">
                <a:solidFill>
                  <a:srgbClr val="1B203D"/>
                </a:solidFill>
                <a:latin typeface="Arial"/>
                <a:cs typeface="Arial"/>
              </a:defRPr>
            </a:lvl1pPr>
          </a:lstStyle>
          <a:p>
            <a:r>
              <a:rPr lang="en-US"/>
              <a:t>CLICK TO EDIT MASTER TITLE STYLE</a:t>
            </a:r>
          </a:p>
        </p:txBody>
      </p:sp>
      <p:sp>
        <p:nvSpPr>
          <p:cNvPr id="12" name="Rectangle 3"/>
          <p:cNvSpPr>
            <a:spLocks noGrp="1" noChangeArrowheads="1"/>
          </p:cNvSpPr>
          <p:nvPr>
            <p:ph type="subTitle" idx="1"/>
          </p:nvPr>
        </p:nvSpPr>
        <p:spPr>
          <a:xfrm>
            <a:off x="1262251" y="3362155"/>
            <a:ext cx="9652000" cy="1371600"/>
          </a:xfrm>
        </p:spPr>
        <p:txBody>
          <a:bodyPr anchor="t"/>
          <a:lstStyle>
            <a:lvl1pPr marL="0" indent="0" algn="ctr">
              <a:buFontTx/>
              <a:buNone/>
              <a:defRPr sz="1800" b="0" i="0" spc="100">
                <a:solidFill>
                  <a:srgbClr val="1B203D"/>
                </a:solidFill>
                <a:latin typeface="Arial" charset="0"/>
                <a:ea typeface="Arial" charset="0"/>
                <a:cs typeface="Arial" charset="0"/>
              </a:defRPr>
            </a:lvl1pPr>
          </a:lstStyle>
          <a:p>
            <a:r>
              <a:rPr lang="en-US"/>
              <a:t>Click to edit Master subtitle style</a:t>
            </a:r>
          </a:p>
        </p:txBody>
      </p:sp>
      <p:sp>
        <p:nvSpPr>
          <p:cNvPr id="13" name="Rectangle 12"/>
          <p:cNvSpPr>
            <a:spLocks noChangeArrowheads="1"/>
          </p:cNvSpPr>
          <p:nvPr userDrawn="1"/>
        </p:nvSpPr>
        <p:spPr bwMode="auto">
          <a:xfrm rot="5400000">
            <a:off x="6035773" y="-1072646"/>
            <a:ext cx="114680" cy="12197780"/>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68531" y="5383669"/>
            <a:ext cx="2050456" cy="1092633"/>
          </a:xfrm>
          <a:prstGeom prst="rect">
            <a:avLst/>
          </a:prstGeom>
        </p:spPr>
      </p:pic>
    </p:spTree>
    <p:extLst>
      <p:ext uri="{BB962C8B-B14F-4D97-AF65-F5344CB8AC3E}">
        <p14:creationId xmlns:p14="http://schemas.microsoft.com/office/powerpoint/2010/main" val="1399075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3_Blank">
    <p:spTree>
      <p:nvGrpSpPr>
        <p:cNvPr id="1" name=""/>
        <p:cNvGrpSpPr/>
        <p:nvPr/>
      </p:nvGrpSpPr>
      <p:grpSpPr>
        <a:xfrm>
          <a:off x="0" y="0"/>
          <a:ext cx="0" cy="0"/>
          <a:chOff x="0" y="0"/>
          <a:chExt cx="0" cy="0"/>
        </a:xfrm>
      </p:grpSpPr>
      <p:sp>
        <p:nvSpPr>
          <p:cNvPr id="7" name="Rectangle 2"/>
          <p:cNvSpPr>
            <a:spLocks noGrp="1" noChangeArrowheads="1"/>
          </p:cNvSpPr>
          <p:nvPr>
            <p:ph type="ctrTitle" hasCustomPrompt="1"/>
          </p:nvPr>
        </p:nvSpPr>
        <p:spPr>
          <a:xfrm>
            <a:off x="1262251" y="1921457"/>
            <a:ext cx="9652000" cy="2048540"/>
          </a:xfrm>
        </p:spPr>
        <p:txBody>
          <a:bodyPr anchor="ctr"/>
          <a:lstStyle>
            <a:lvl1pPr algn="ctr">
              <a:spcAft>
                <a:spcPts val="0"/>
              </a:spcAft>
              <a:defRPr sz="2100" b="1">
                <a:solidFill>
                  <a:srgbClr val="1B203D"/>
                </a:solidFill>
                <a:latin typeface="Arial"/>
                <a:cs typeface="Arial"/>
              </a:defRPr>
            </a:lvl1pPr>
          </a:lstStyle>
          <a:p>
            <a:r>
              <a:rPr lang="en-US"/>
              <a:t>CLICK TO EDIT MASTER TITLE STYLE</a:t>
            </a:r>
          </a:p>
        </p:txBody>
      </p:sp>
      <p:sp>
        <p:nvSpPr>
          <p:cNvPr id="6" name="Rectangle 13"/>
          <p:cNvSpPr>
            <a:spLocks noChangeArrowheads="1"/>
          </p:cNvSpPr>
          <p:nvPr userDrawn="1"/>
        </p:nvSpPr>
        <p:spPr bwMode="auto">
          <a:xfrm rot="5400000">
            <a:off x="5551965" y="217973"/>
            <a:ext cx="1088067" cy="12192003"/>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7973" y="6190083"/>
            <a:ext cx="6740556" cy="247769"/>
          </a:xfrm>
          <a:prstGeom prst="rect">
            <a:avLst/>
          </a:prstGeom>
        </p:spPr>
      </p:pic>
    </p:spTree>
    <p:extLst>
      <p:ext uri="{BB962C8B-B14F-4D97-AF65-F5344CB8AC3E}">
        <p14:creationId xmlns:p14="http://schemas.microsoft.com/office/powerpoint/2010/main" val="932042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
        <p:nvSpPr>
          <p:cNvPr id="5" name="Rectangle 13"/>
          <p:cNvSpPr>
            <a:spLocks noChangeArrowheads="1"/>
          </p:cNvSpPr>
          <p:nvPr userDrawn="1"/>
        </p:nvSpPr>
        <p:spPr bwMode="auto">
          <a:xfrm rot="5400000">
            <a:off x="2667000" y="-2667000"/>
            <a:ext cx="6858000" cy="12192000"/>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7" name="Rectangle 2"/>
          <p:cNvSpPr>
            <a:spLocks noGrp="1" noChangeArrowheads="1"/>
          </p:cNvSpPr>
          <p:nvPr>
            <p:ph type="ctrTitle" hasCustomPrompt="1"/>
          </p:nvPr>
        </p:nvSpPr>
        <p:spPr>
          <a:xfrm>
            <a:off x="1262251" y="1921457"/>
            <a:ext cx="9652000" cy="2048540"/>
          </a:xfrm>
        </p:spPr>
        <p:txBody>
          <a:bodyPr anchor="ctr"/>
          <a:lstStyle>
            <a:lvl1pPr algn="ctr">
              <a:spcAft>
                <a:spcPts val="0"/>
              </a:spcAft>
              <a:defRPr sz="2100" b="1">
                <a:solidFill>
                  <a:schemeClr val="bg1"/>
                </a:solidFill>
                <a:latin typeface="Arial"/>
                <a:cs typeface="Arial"/>
              </a:defRPr>
            </a:lvl1p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7953" y="6190082"/>
            <a:ext cx="6740595" cy="247770"/>
          </a:xfrm>
          <a:prstGeom prst="rect">
            <a:avLst/>
          </a:prstGeom>
        </p:spPr>
      </p:pic>
    </p:spTree>
    <p:extLst>
      <p:ext uri="{BB962C8B-B14F-4D97-AF65-F5344CB8AC3E}">
        <p14:creationId xmlns:p14="http://schemas.microsoft.com/office/powerpoint/2010/main" val="16682527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4_Blank">
    <p:spTree>
      <p:nvGrpSpPr>
        <p:cNvPr id="1" name=""/>
        <p:cNvGrpSpPr/>
        <p:nvPr/>
      </p:nvGrpSpPr>
      <p:grpSpPr>
        <a:xfrm>
          <a:off x="0" y="0"/>
          <a:ext cx="0" cy="0"/>
          <a:chOff x="0" y="0"/>
          <a:chExt cx="0" cy="0"/>
        </a:xfrm>
      </p:grpSpPr>
      <p:sp>
        <p:nvSpPr>
          <p:cNvPr id="9" name="Picture Placeholder 2"/>
          <p:cNvSpPr>
            <a:spLocks noGrp="1"/>
          </p:cNvSpPr>
          <p:nvPr>
            <p:ph type="pic" idx="1"/>
          </p:nvPr>
        </p:nvSpPr>
        <p:spPr>
          <a:xfrm>
            <a:off x="1" y="2"/>
            <a:ext cx="12192000" cy="5769929"/>
          </a:xfrm>
        </p:spPr>
        <p:txBody>
          <a:bodyPr anchor="ctr"/>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10" name="Rectangle 13"/>
          <p:cNvSpPr>
            <a:spLocks noChangeArrowheads="1"/>
          </p:cNvSpPr>
          <p:nvPr userDrawn="1"/>
        </p:nvSpPr>
        <p:spPr bwMode="auto">
          <a:xfrm rot="5400000">
            <a:off x="5551968" y="217971"/>
            <a:ext cx="1088067" cy="12192000"/>
          </a:xfrm>
          <a:prstGeom prst="rect">
            <a:avLst/>
          </a:prstGeom>
          <a:solidFill>
            <a:srgbClr val="F1AB1F"/>
          </a:solidFill>
          <a:ln w="9525">
            <a:solidFill>
              <a:srgbClr val="F1AB1F"/>
            </a:solidFill>
            <a:miter lim="800000"/>
            <a:headEnd/>
            <a:tailEnd/>
          </a:ln>
          <a:effectLst/>
        </p:spPr>
        <p:txBody>
          <a:bodyPr wrap="none" anchor="ctr"/>
          <a:lstStyle/>
          <a:p>
            <a:pPr eaLnBrk="0" hangingPunct="0">
              <a:spcBef>
                <a:spcPct val="50000"/>
              </a:spcBef>
              <a:defRPr/>
            </a:pPr>
            <a:r>
              <a:rPr lang="en-US" sz="2000">
                <a:solidFill>
                  <a:srgbClr val="FFCC00"/>
                </a:solidFill>
              </a:rPr>
              <a:t> </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17973" y="6190083"/>
            <a:ext cx="6740556" cy="247769"/>
          </a:xfrm>
          <a:prstGeom prst="rect">
            <a:avLst/>
          </a:prstGeom>
        </p:spPr>
      </p:pic>
    </p:spTree>
    <p:extLst>
      <p:ext uri="{BB962C8B-B14F-4D97-AF65-F5344CB8AC3E}">
        <p14:creationId xmlns:p14="http://schemas.microsoft.com/office/powerpoint/2010/main" val="253150560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userDrawn="1"/>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595427" y="147287"/>
            <a:ext cx="11086935" cy="990600"/>
          </a:xfrm>
        </p:spPr>
        <p:txBody>
          <a:bodyPr anchor="ctr"/>
          <a:lstStyle>
            <a:lvl1pPr>
              <a:defRPr sz="2800" cap="small" baseline="0">
                <a:solidFill>
                  <a:srgbClr val="1B203D"/>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595424" y="1358555"/>
            <a:ext cx="11086936" cy="5001061"/>
          </a:xfrm>
        </p:spPr>
        <p:txBody>
          <a:bodyPr/>
          <a:lstStyle>
            <a:lvl1pPr>
              <a:buClr>
                <a:srgbClr val="003264"/>
              </a:buClr>
              <a:buFont typeface="Arial"/>
              <a:buChar char="•"/>
              <a:defRPr baseline="0">
                <a:solidFill>
                  <a:srgbClr val="1B203D"/>
                </a:solidFill>
              </a:defRPr>
            </a:lvl1pPr>
            <a:lvl2pPr>
              <a:defRPr baseline="0">
                <a:solidFill>
                  <a:srgbClr val="0070C0"/>
                </a:solidFill>
              </a:defRPr>
            </a:lvl2pPr>
            <a:lvl3pPr>
              <a:defRPr>
                <a:solidFill>
                  <a:srgbClr val="0070C0"/>
                </a:solidFill>
              </a:defRPr>
            </a:lvl3pPr>
            <a:lvl4pPr>
              <a:defRPr baseline="0">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022016" y="6553200"/>
            <a:ext cx="2660344" cy="304800"/>
          </a:xfrm>
          <a:ln/>
        </p:spPr>
        <p:txBody>
          <a:bodyPr/>
          <a:lstStyle>
            <a:lvl1pPr>
              <a:defRPr>
                <a:latin typeface="Arial" charset="0"/>
                <a:ea typeface="Arial" charset="0"/>
                <a:cs typeface="Arial" charset="0"/>
              </a:defRPr>
            </a:lvl1pPr>
          </a:lstStyle>
          <a:p>
            <a:pPr>
              <a:defRPr/>
            </a:pPr>
            <a:fld id="{E5C5A6F9-5589-4C02-B451-FA6B991DFC79}" type="datetime1">
              <a:rPr lang="en-US" smtClean="0"/>
              <a:t>11/16/2020</a:t>
            </a:fld>
            <a:endParaRPr lang="en-US"/>
          </a:p>
        </p:txBody>
      </p:sp>
      <p:sp>
        <p:nvSpPr>
          <p:cNvPr id="5" name="Rectangle 5"/>
          <p:cNvSpPr>
            <a:spLocks noGrp="1" noChangeArrowheads="1"/>
          </p:cNvSpPr>
          <p:nvPr>
            <p:ph type="ftr" sz="quarter" idx="11"/>
          </p:nvPr>
        </p:nvSpPr>
        <p:spPr>
          <a:xfrm>
            <a:off x="595425" y="6553200"/>
            <a:ext cx="6570492" cy="304800"/>
          </a:xfrm>
          <a:ln/>
        </p:spPr>
        <p:txBody>
          <a:bodyPr/>
          <a:lstStyle>
            <a:lvl1pPr>
              <a:defRPr/>
            </a:lvl1pPr>
          </a:lstStyle>
          <a:p>
            <a:pPr>
              <a:defRPr/>
            </a:pPr>
            <a:endParaRPr lang="en-US"/>
          </a:p>
        </p:txBody>
      </p:sp>
    </p:spTree>
    <p:extLst>
      <p:ext uri="{BB962C8B-B14F-4D97-AF65-F5344CB8AC3E}">
        <p14:creationId xmlns:p14="http://schemas.microsoft.com/office/powerpoint/2010/main" val="17772008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7" name="Rectangle 6"/>
          <p:cNvSpPr/>
          <p:nvPr userDrawn="1"/>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609600" y="147287"/>
            <a:ext cx="11074400" cy="990600"/>
          </a:xfrm>
        </p:spPr>
        <p:txBody>
          <a:bodyPr anchor="ctr"/>
          <a:lstStyle>
            <a:lvl1pPr>
              <a:defRPr sz="2800" cap="small" baseline="0">
                <a:solidFill>
                  <a:srgbClr val="1B203D"/>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609600" y="1358555"/>
            <a:ext cx="11074400" cy="5001061"/>
          </a:xfrm>
        </p:spPr>
        <p:txBody>
          <a:bodyPr/>
          <a:lstStyle>
            <a:lvl1pPr>
              <a:buClr>
                <a:srgbClr val="003264"/>
              </a:buClr>
              <a:buFont typeface="Arial"/>
              <a:buChar char="•"/>
              <a:defRPr baseline="0">
                <a:solidFill>
                  <a:srgbClr val="1B203D"/>
                </a:solidFill>
              </a:defRPr>
            </a:lvl1pPr>
            <a:lvl2pPr>
              <a:defRPr baseline="0">
                <a:solidFill>
                  <a:srgbClr val="0070C0"/>
                </a:solidFill>
              </a:defRPr>
            </a:lvl2pPr>
            <a:lvl3pPr>
              <a:defRPr>
                <a:solidFill>
                  <a:srgbClr val="0070C0"/>
                </a:solidFill>
              </a:defRPr>
            </a:lvl3pPr>
            <a:lvl4pPr>
              <a:defRPr baseline="0">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atin typeface="Arial Hebrew Scholar" charset="-79"/>
                <a:ea typeface="Arial Hebrew Scholar" charset="-79"/>
                <a:cs typeface="Arial Hebrew Scholar" charset="-79"/>
              </a:defRPr>
            </a:lvl1pPr>
          </a:lstStyle>
          <a:p>
            <a:pPr>
              <a:defRPr/>
            </a:pPr>
            <a:fld id="{545E87C9-A720-47EF-BCFA-4F10F0565DCE}" type="datetime1">
              <a:rPr lang="en-US" smtClean="0"/>
              <a:t>11/16/2020</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64530E-D695-45C9-AFB6-E411BBE0972A}" type="slidenum">
              <a:rPr lang="en-US"/>
              <a:pPr>
                <a:defRPr/>
              </a:pPr>
              <a:t>‹#›</a:t>
            </a:fld>
            <a:endParaRPr lang="en-US"/>
          </a:p>
        </p:txBody>
      </p:sp>
    </p:spTree>
    <p:extLst>
      <p:ext uri="{BB962C8B-B14F-4D97-AF65-F5344CB8AC3E}">
        <p14:creationId xmlns:p14="http://schemas.microsoft.com/office/powerpoint/2010/main" val="3805595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Rectangle 8"/>
          <p:cNvSpPr/>
          <p:nvPr userDrawn="1"/>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p:txBody>
          <a:bodyPr/>
          <a:lstStyle>
            <a:lvl1pPr>
              <a:defRPr sz="2800" cap="all" baseline="0"/>
            </a:lvl1pPr>
          </a:lstStyle>
          <a:p>
            <a:r>
              <a:rPr lang="en-US"/>
              <a:t>click to edit master title style</a:t>
            </a:r>
          </a:p>
        </p:txBody>
      </p:sp>
      <p:sp>
        <p:nvSpPr>
          <p:cNvPr id="3" name="Content Placeholder 2"/>
          <p:cNvSpPr>
            <a:spLocks noGrp="1"/>
          </p:cNvSpPr>
          <p:nvPr>
            <p:ph sz="half" idx="1"/>
          </p:nvPr>
        </p:nvSpPr>
        <p:spPr>
          <a:xfrm>
            <a:off x="609602" y="1358557"/>
            <a:ext cx="5442095" cy="5001061"/>
          </a:xfrm>
        </p:spPr>
        <p:txBody>
          <a:bodyPr anchor="t"/>
          <a:lstStyle>
            <a:lvl1pPr>
              <a:buClr>
                <a:srgbClr val="003264"/>
              </a:buClr>
              <a:buFont typeface="Arial"/>
              <a:buChar cha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58557"/>
            <a:ext cx="5486400" cy="5001061"/>
          </a:xfrm>
        </p:spPr>
        <p:txBody>
          <a:bodyPr anchor="t"/>
          <a:lstStyle>
            <a:lvl1pPr>
              <a:buClr>
                <a:srgbClr val="003264"/>
              </a:buClr>
              <a:buFont typeface="Arial"/>
              <a:buChar cha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94C9D31-C077-4F1D-9A24-5EC35A00F916}" type="slidenum">
              <a:rPr lang="en-US"/>
              <a:pPr>
                <a:defRPr/>
              </a:pPr>
              <a:t>‹#›</a:t>
            </a:fld>
            <a:endParaRPr lang="en-US"/>
          </a:p>
        </p:txBody>
      </p:sp>
      <p:sp>
        <p:nvSpPr>
          <p:cNvPr id="11" name="Rectangle 4"/>
          <p:cNvSpPr>
            <a:spLocks noGrp="1" noChangeArrowheads="1"/>
          </p:cNvSpPr>
          <p:nvPr>
            <p:ph type="dt" sz="half" idx="10"/>
          </p:nvPr>
        </p:nvSpPr>
        <p:spPr>
          <a:xfrm>
            <a:off x="7823885" y="6553200"/>
            <a:ext cx="3858475" cy="304800"/>
          </a:xfrm>
          <a:ln/>
        </p:spPr>
        <p:txBody>
          <a:bodyPr/>
          <a:lstStyle>
            <a:lvl1pPr>
              <a:defRPr>
                <a:latin typeface="Arial" charset="0"/>
                <a:ea typeface="Arial" charset="0"/>
                <a:cs typeface="Arial" charset="0"/>
              </a:defRPr>
            </a:lvl1pPr>
          </a:lstStyle>
          <a:p>
            <a:pPr>
              <a:defRPr/>
            </a:pPr>
            <a:fld id="{83B46E5D-CB50-4E46-A3E1-0E7AD7AB4AD2}" type="datetime1">
              <a:rPr lang="en-US" smtClean="0"/>
              <a:t>11/16/2020</a:t>
            </a:fld>
            <a:endParaRPr lang="en-US"/>
          </a:p>
        </p:txBody>
      </p:sp>
    </p:spTree>
    <p:extLst>
      <p:ext uri="{BB962C8B-B14F-4D97-AF65-F5344CB8AC3E}">
        <p14:creationId xmlns:p14="http://schemas.microsoft.com/office/powerpoint/2010/main" val="368654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2 Content">
    <p:spTree>
      <p:nvGrpSpPr>
        <p:cNvPr id="1" name=""/>
        <p:cNvGrpSpPr/>
        <p:nvPr/>
      </p:nvGrpSpPr>
      <p:grpSpPr>
        <a:xfrm>
          <a:off x="0" y="0"/>
          <a:ext cx="0" cy="0"/>
          <a:chOff x="0" y="0"/>
          <a:chExt cx="0" cy="0"/>
        </a:xfrm>
      </p:grpSpPr>
      <p:sp>
        <p:nvSpPr>
          <p:cNvPr id="11" name="Title 1"/>
          <p:cNvSpPr>
            <a:spLocks noGrp="1"/>
          </p:cNvSpPr>
          <p:nvPr>
            <p:ph type="title" hasCustomPrompt="1"/>
          </p:nvPr>
        </p:nvSpPr>
        <p:spPr>
          <a:xfrm>
            <a:off x="609600" y="157131"/>
            <a:ext cx="11074400" cy="990600"/>
          </a:xfrm>
        </p:spPr>
        <p:txBody>
          <a:bodyPr/>
          <a:lstStyle>
            <a:lvl1pPr>
              <a:defRPr sz="2800" cap="all" baseline="0"/>
            </a:lvl1pPr>
          </a:lstStyle>
          <a:p>
            <a:r>
              <a:rPr lang="en-US"/>
              <a:t>click to edit master title style</a:t>
            </a:r>
          </a:p>
        </p:txBody>
      </p:sp>
      <p:sp>
        <p:nvSpPr>
          <p:cNvPr id="9" name="Rectangle 8"/>
          <p:cNvSpPr/>
          <p:nvPr userDrawn="1"/>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Content Placeholder 2"/>
          <p:cNvSpPr>
            <a:spLocks noGrp="1"/>
          </p:cNvSpPr>
          <p:nvPr>
            <p:ph sz="half" idx="1"/>
          </p:nvPr>
        </p:nvSpPr>
        <p:spPr>
          <a:xfrm>
            <a:off x="603857" y="1351145"/>
            <a:ext cx="5500347" cy="5008472"/>
          </a:xfrm>
        </p:spPr>
        <p:txBody>
          <a:bodyPr/>
          <a:lstStyle>
            <a:lvl1pPr>
              <a:buFont typeface="Arial"/>
              <a:buChar char="•"/>
              <a:defRPr sz="20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2" y="1351145"/>
            <a:ext cx="5485716" cy="2439029"/>
          </a:xfrm>
        </p:spPr>
        <p:txBody>
          <a:bodyPr/>
          <a:lstStyle>
            <a:lvl1pPr>
              <a:buFont typeface="Arial"/>
              <a:buChar char="•"/>
              <a:defRPr sz="20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2" y="3868933"/>
            <a:ext cx="5485716" cy="2490685"/>
          </a:xfrm>
        </p:spPr>
        <p:txBody>
          <a:bodyPr/>
          <a:lstStyle>
            <a:lvl1pPr>
              <a:buFont typeface="Arial"/>
              <a:buChar char="•"/>
              <a:defRPr sz="2000"/>
            </a:lvl1pPr>
            <a:lvl2pPr>
              <a:defRPr sz="19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5EA02BB6-1A9C-452C-B494-FBD8DDFC7C76}" type="slidenum">
              <a:rPr lang="en-US"/>
              <a:pPr>
                <a:defRPr/>
              </a:pPr>
              <a:t>‹#›</a:t>
            </a:fld>
            <a:endParaRPr lang="en-US"/>
          </a:p>
        </p:txBody>
      </p:sp>
      <p:sp>
        <p:nvSpPr>
          <p:cNvPr id="12" name="Rectangle 4"/>
          <p:cNvSpPr>
            <a:spLocks noGrp="1" noChangeArrowheads="1"/>
          </p:cNvSpPr>
          <p:nvPr>
            <p:ph type="dt" sz="half" idx="10"/>
          </p:nvPr>
        </p:nvSpPr>
        <p:spPr>
          <a:xfrm>
            <a:off x="7823885" y="6553200"/>
            <a:ext cx="3858475" cy="304800"/>
          </a:xfrm>
          <a:ln/>
        </p:spPr>
        <p:txBody>
          <a:bodyPr/>
          <a:lstStyle>
            <a:lvl1pPr>
              <a:defRPr>
                <a:latin typeface="Arial" charset="0"/>
                <a:ea typeface="Arial" charset="0"/>
                <a:cs typeface="Arial" charset="0"/>
              </a:defRPr>
            </a:lvl1pPr>
          </a:lstStyle>
          <a:p>
            <a:pPr>
              <a:defRPr/>
            </a:pPr>
            <a:fld id="{14A21FB3-A38D-4C11-977E-CEC786B4E63B}" type="datetime1">
              <a:rPr lang="en-US" smtClean="0"/>
              <a:t>11/16/2020</a:t>
            </a:fld>
            <a:endParaRPr lang="en-US"/>
          </a:p>
        </p:txBody>
      </p:sp>
    </p:spTree>
    <p:extLst>
      <p:ext uri="{BB962C8B-B14F-4D97-AF65-F5344CB8AC3E}">
        <p14:creationId xmlns:p14="http://schemas.microsoft.com/office/powerpoint/2010/main" val="56694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13" name="Rectangle 12"/>
          <p:cNvSpPr/>
          <p:nvPr userDrawn="1"/>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Content Placeholder 2"/>
          <p:cNvSpPr>
            <a:spLocks noGrp="1"/>
          </p:cNvSpPr>
          <p:nvPr>
            <p:ph sz="quarter" idx="1"/>
          </p:nvPr>
        </p:nvSpPr>
        <p:spPr>
          <a:xfrm>
            <a:off x="603860" y="1301923"/>
            <a:ext cx="5434711" cy="2478407"/>
          </a:xfrm>
        </p:spPr>
        <p:txBody>
          <a:bodyPr/>
          <a:lstStyle>
            <a:lvl1pP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2" y="1301923"/>
            <a:ext cx="5485716" cy="2478407"/>
          </a:xfrm>
        </p:spPr>
        <p:txBody>
          <a:bodyPr/>
          <a:lstStyle>
            <a:lvl1pP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3860" y="3937846"/>
            <a:ext cx="5434711" cy="2461151"/>
          </a:xfrm>
        </p:spPr>
        <p:txBody>
          <a:bodyPr/>
          <a:lstStyle>
            <a:lvl1pP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2" y="3937846"/>
            <a:ext cx="5485716" cy="2461151"/>
          </a:xfrm>
        </p:spPr>
        <p:txBody>
          <a:bodyPr/>
          <a:lstStyle>
            <a:lvl1pPr>
              <a:defRPr sz="2100"/>
            </a:lvl1pPr>
            <a:lvl2pPr>
              <a:defRPr sz="1800">
                <a:solidFill>
                  <a:srgbClr val="0070C0"/>
                </a:solidFill>
              </a:defRPr>
            </a:lvl2pPr>
            <a:lvl3pPr>
              <a:defRPr sz="1800">
                <a:solidFill>
                  <a:srgbClr val="0070C0"/>
                </a:solidFill>
              </a:defRPr>
            </a:lvl3pPr>
            <a:lvl4pPr>
              <a:defRPr sz="1600">
                <a:solidFill>
                  <a:srgbClr val="0070C0"/>
                </a:solidFill>
              </a:defRPr>
            </a:lvl4pPr>
            <a:lvl5pPr>
              <a:defRPr sz="1400">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08DC441-32DF-465B-9DE5-47AB110AC000}" type="datetime1">
              <a:rPr lang="en-US" smtClean="0"/>
              <a:t>11/16/2020</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A6E62A-80FB-44D8-8A0D-CECAD572AF87}" type="slidenum">
              <a:rPr lang="en-US"/>
              <a:pPr>
                <a:defRPr/>
              </a:pPr>
              <a:t>‹#›</a:t>
            </a:fld>
            <a:endParaRPr lang="en-US"/>
          </a:p>
        </p:txBody>
      </p:sp>
      <p:sp>
        <p:nvSpPr>
          <p:cNvPr id="11" name="Title 1"/>
          <p:cNvSpPr>
            <a:spLocks noGrp="1"/>
          </p:cNvSpPr>
          <p:nvPr>
            <p:ph type="title" hasCustomPrompt="1"/>
          </p:nvPr>
        </p:nvSpPr>
        <p:spPr>
          <a:xfrm>
            <a:off x="609600" y="157131"/>
            <a:ext cx="11074400" cy="990600"/>
          </a:xfrm>
        </p:spPr>
        <p:txBody>
          <a:bodyPr/>
          <a:lstStyle>
            <a:lvl1pPr>
              <a:defRPr sz="2800" cap="all" baseline="0"/>
            </a:lvl1pPr>
          </a:lstStyle>
          <a:p>
            <a:r>
              <a:rPr lang="en-US"/>
              <a:t>click to edit master title style</a:t>
            </a:r>
          </a:p>
        </p:txBody>
      </p:sp>
    </p:spTree>
    <p:extLst>
      <p:ext uri="{BB962C8B-B14F-4D97-AF65-F5344CB8AC3E}">
        <p14:creationId xmlns:p14="http://schemas.microsoft.com/office/powerpoint/2010/main" val="37723424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9" name="Rectangle 8"/>
          <p:cNvSpPr/>
          <p:nvPr userDrawn="1"/>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3" name="Table Placeholder 2"/>
          <p:cNvSpPr>
            <a:spLocks noGrp="1"/>
          </p:cNvSpPr>
          <p:nvPr>
            <p:ph type="tbl" idx="1" hasCustomPrompt="1"/>
          </p:nvPr>
        </p:nvSpPr>
        <p:spPr>
          <a:xfrm>
            <a:off x="603861" y="1348711"/>
            <a:ext cx="11079457" cy="5010907"/>
          </a:xfrm>
        </p:spPr>
        <p:txBody>
          <a:bodyPr anchor="ctr"/>
          <a:lstStyle>
            <a:lvl1pPr algn="ctr">
              <a:defRPr/>
            </a:lvl1pPr>
          </a:lstStyle>
          <a:p>
            <a:pPr lvl="0"/>
            <a:r>
              <a:rPr lang="en-US" noProof="0"/>
              <a:t>Table</a:t>
            </a:r>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180C0-0ACE-425D-849B-9C4339D9495E}" type="slidenum">
              <a:rPr lang="en-US"/>
              <a:pPr>
                <a:defRPr/>
              </a:pPr>
              <a:t>‹#›</a:t>
            </a:fld>
            <a:endParaRPr lang="en-US"/>
          </a:p>
        </p:txBody>
      </p:sp>
      <p:sp>
        <p:nvSpPr>
          <p:cNvPr id="8" name="Title 1"/>
          <p:cNvSpPr>
            <a:spLocks noGrp="1"/>
          </p:cNvSpPr>
          <p:nvPr>
            <p:ph type="title" hasCustomPrompt="1"/>
          </p:nvPr>
        </p:nvSpPr>
        <p:spPr>
          <a:xfrm>
            <a:off x="609600" y="157131"/>
            <a:ext cx="11074400" cy="990600"/>
          </a:xfrm>
        </p:spPr>
        <p:txBody>
          <a:bodyPr/>
          <a:lstStyle>
            <a:lvl1pPr>
              <a:defRPr sz="2800" cap="all" baseline="0"/>
            </a:lvl1pPr>
          </a:lstStyle>
          <a:p>
            <a:r>
              <a:rPr lang="en-US"/>
              <a:t>click to edit master title style</a:t>
            </a:r>
          </a:p>
        </p:txBody>
      </p:sp>
      <p:sp>
        <p:nvSpPr>
          <p:cNvPr id="10" name="Rectangle 4"/>
          <p:cNvSpPr>
            <a:spLocks noGrp="1" noChangeArrowheads="1"/>
          </p:cNvSpPr>
          <p:nvPr>
            <p:ph type="dt" sz="half" idx="10"/>
          </p:nvPr>
        </p:nvSpPr>
        <p:spPr>
          <a:xfrm>
            <a:off x="7823885" y="6553200"/>
            <a:ext cx="3858475" cy="304800"/>
          </a:xfrm>
          <a:ln/>
        </p:spPr>
        <p:txBody>
          <a:bodyPr/>
          <a:lstStyle>
            <a:lvl1pPr>
              <a:defRPr>
                <a:latin typeface="Arial" charset="0"/>
                <a:ea typeface="Arial" charset="0"/>
                <a:cs typeface="Arial" charset="0"/>
              </a:defRPr>
            </a:lvl1pPr>
          </a:lstStyle>
          <a:p>
            <a:pPr>
              <a:defRPr/>
            </a:pPr>
            <a:fld id="{916DD3EB-EB5B-4DCB-8D62-F7FAF078DB9E}" type="datetime1">
              <a:rPr lang="en-US" smtClean="0"/>
              <a:t>11/16/2020</a:t>
            </a:fld>
            <a:endParaRPr lang="en-US"/>
          </a:p>
        </p:txBody>
      </p:sp>
    </p:spTree>
    <p:extLst>
      <p:ext uri="{BB962C8B-B14F-4D97-AF65-F5344CB8AC3E}">
        <p14:creationId xmlns:p14="http://schemas.microsoft.com/office/powerpoint/2010/main" val="5091248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0_Title Slide">
    <p:spTree>
      <p:nvGrpSpPr>
        <p:cNvPr id="1" name=""/>
        <p:cNvGrpSpPr/>
        <p:nvPr/>
      </p:nvGrpSpPr>
      <p:grpSpPr>
        <a:xfrm>
          <a:off x="0" y="0"/>
          <a:ext cx="0" cy="0"/>
          <a:chOff x="0" y="0"/>
          <a:chExt cx="0" cy="0"/>
        </a:xfrm>
      </p:grpSpPr>
      <p:sp>
        <p:nvSpPr>
          <p:cNvPr id="9" name="Rectangle 13"/>
          <p:cNvSpPr>
            <a:spLocks noChangeArrowheads="1"/>
          </p:cNvSpPr>
          <p:nvPr/>
        </p:nvSpPr>
        <p:spPr bwMode="auto">
          <a:xfrm rot="5400000">
            <a:off x="2667001" y="-2666999"/>
            <a:ext cx="6857998" cy="12192000"/>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14" name="Rectangle 4"/>
          <p:cNvSpPr>
            <a:spLocks noGrp="1" noChangeArrowheads="1"/>
          </p:cNvSpPr>
          <p:nvPr>
            <p:ph type="dt" sz="half" idx="10"/>
          </p:nvPr>
        </p:nvSpPr>
        <p:spPr>
          <a:xfrm>
            <a:off x="5024081" y="5745753"/>
            <a:ext cx="2147776" cy="304800"/>
          </a:xfrm>
        </p:spPr>
        <p:txBody>
          <a:bodyPr anchor="ctr"/>
          <a:lstStyle>
            <a:lvl1pPr algn="ctr">
              <a:defRPr>
                <a:solidFill>
                  <a:schemeClr val="bg1">
                    <a:lumMod val="75000"/>
                  </a:schemeClr>
                </a:solidFill>
                <a:latin typeface="Arial" charset="0"/>
                <a:ea typeface="Arial" charset="0"/>
                <a:cs typeface="Arial" charset="0"/>
              </a:defRPr>
            </a:lvl1pPr>
          </a:lstStyle>
          <a:p>
            <a:fld id="{0488613B-AEED-414A-9C9B-739D3B594865}" type="datetime1">
              <a:rPr lang="en-US" smtClean="0"/>
              <a:t>11/16/2020</a:t>
            </a:fld>
            <a:endParaRPr lang="en-US"/>
          </a:p>
        </p:txBody>
      </p:sp>
      <p:sp>
        <p:nvSpPr>
          <p:cNvPr id="15" name="Rectangle 3"/>
          <p:cNvSpPr>
            <a:spLocks noGrp="1" noChangeArrowheads="1"/>
          </p:cNvSpPr>
          <p:nvPr>
            <p:ph type="subTitle" idx="1"/>
          </p:nvPr>
        </p:nvSpPr>
        <p:spPr>
          <a:xfrm>
            <a:off x="1262251" y="4461865"/>
            <a:ext cx="9652000" cy="1086040"/>
          </a:xfrm>
        </p:spPr>
        <p:txBody>
          <a:bodyPr anchor="t"/>
          <a:lstStyle>
            <a:lvl1pPr marL="0" indent="0" algn="ctr">
              <a:buFontTx/>
              <a:buNone/>
              <a:defRPr sz="1800" b="0" i="0" spc="100">
                <a:solidFill>
                  <a:srgbClr val="FFFFCC"/>
                </a:solidFill>
                <a:latin typeface="Arial" charset="0"/>
                <a:ea typeface="Arial" charset="0"/>
                <a:cs typeface="Arial" charset="0"/>
              </a:defRPr>
            </a:lvl1pPr>
          </a:lstStyle>
          <a:p>
            <a:r>
              <a:rPr lang="en-US"/>
              <a:t>Click to edit Master subtitle style</a:t>
            </a:r>
          </a:p>
        </p:txBody>
      </p:sp>
      <p:sp>
        <p:nvSpPr>
          <p:cNvPr id="16" name="Rectangle 2"/>
          <p:cNvSpPr>
            <a:spLocks noGrp="1" noChangeArrowheads="1"/>
          </p:cNvSpPr>
          <p:nvPr>
            <p:ph type="ctrTitle" hasCustomPrompt="1"/>
          </p:nvPr>
        </p:nvSpPr>
        <p:spPr>
          <a:xfrm>
            <a:off x="1262251" y="2309558"/>
            <a:ext cx="9652000" cy="2048540"/>
          </a:xfrm>
        </p:spPr>
        <p:txBody>
          <a:bodyPr anchor="ctr"/>
          <a:lstStyle>
            <a:lvl1pPr algn="ctr">
              <a:spcAft>
                <a:spcPts val="0"/>
              </a:spcAft>
              <a:defRPr b="1">
                <a:solidFill>
                  <a:schemeClr val="bg1"/>
                </a:solidFill>
                <a:latin typeface="Arial"/>
                <a:cs typeface="Arial"/>
              </a:defRPr>
            </a:lvl1pPr>
          </a:lstStyle>
          <a:p>
            <a:r>
              <a:rPr lang="en-US"/>
              <a:t>CLICK TO EDIT MASTER TITLE STYLE</a:t>
            </a:r>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62637" y="378615"/>
            <a:ext cx="2051227" cy="1092118"/>
          </a:xfrm>
          <a:prstGeom prst="rect">
            <a:avLst/>
          </a:prstGeom>
        </p:spPr>
      </p:pic>
    </p:spTree>
    <p:extLst>
      <p:ext uri="{BB962C8B-B14F-4D97-AF65-F5344CB8AC3E}">
        <p14:creationId xmlns:p14="http://schemas.microsoft.com/office/powerpoint/2010/main" val="860689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14662" y="4800601"/>
            <a:ext cx="8913452" cy="566739"/>
          </a:xfrm>
        </p:spPr>
        <p:txBody>
          <a:bodyPr anchor="ctr"/>
          <a:lstStyle>
            <a:lvl1pPr algn="l">
              <a:defRPr sz="2000" b="1"/>
            </a:lvl1pPr>
          </a:lstStyle>
          <a:p>
            <a:r>
              <a:rPr lang="en-US"/>
              <a:t>Click to edit Master title style</a:t>
            </a:r>
          </a:p>
        </p:txBody>
      </p:sp>
      <p:sp>
        <p:nvSpPr>
          <p:cNvPr id="3" name="Picture Placeholder 2"/>
          <p:cNvSpPr>
            <a:spLocks noGrp="1"/>
          </p:cNvSpPr>
          <p:nvPr>
            <p:ph type="pic" idx="1"/>
          </p:nvPr>
        </p:nvSpPr>
        <p:spPr>
          <a:xfrm>
            <a:off x="1614663" y="612775"/>
            <a:ext cx="8913452" cy="4114800"/>
          </a:xfrm>
        </p:spPr>
        <p:txBody>
          <a:bodyPr anchor="ctr"/>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614662" y="5367339"/>
            <a:ext cx="8913452"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24716E3-BCC5-4306-8204-3518F1026FEC}" type="slidenum">
              <a:rPr lang="en-US"/>
              <a:pPr>
                <a:defRPr/>
              </a:pPr>
              <a:t>‹#›</a:t>
            </a:fld>
            <a:endParaRPr lang="en-US"/>
          </a:p>
        </p:txBody>
      </p:sp>
      <p:sp>
        <p:nvSpPr>
          <p:cNvPr id="8" name="Rectangle 4"/>
          <p:cNvSpPr>
            <a:spLocks noGrp="1" noChangeArrowheads="1"/>
          </p:cNvSpPr>
          <p:nvPr>
            <p:ph type="dt" sz="half" idx="10"/>
          </p:nvPr>
        </p:nvSpPr>
        <p:spPr>
          <a:xfrm>
            <a:off x="7823885" y="6553200"/>
            <a:ext cx="3858475" cy="304800"/>
          </a:xfrm>
          <a:ln/>
        </p:spPr>
        <p:txBody>
          <a:bodyPr/>
          <a:lstStyle>
            <a:lvl1pPr>
              <a:defRPr>
                <a:latin typeface="Arial" charset="0"/>
                <a:ea typeface="Arial" charset="0"/>
                <a:cs typeface="Arial" charset="0"/>
              </a:defRPr>
            </a:lvl1pPr>
          </a:lstStyle>
          <a:p>
            <a:pPr>
              <a:defRPr/>
            </a:pPr>
            <a:fld id="{33691BD4-5A00-4C62-9263-0C51F9A0CAE5}" type="datetime1">
              <a:rPr lang="en-US" smtClean="0"/>
              <a:t>11/16/2020</a:t>
            </a:fld>
            <a:endParaRPr lang="en-US"/>
          </a:p>
        </p:txBody>
      </p:sp>
    </p:spTree>
    <p:extLst>
      <p:ext uri="{BB962C8B-B14F-4D97-AF65-F5344CB8AC3E}">
        <p14:creationId xmlns:p14="http://schemas.microsoft.com/office/powerpoint/2010/main" val="39370339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5" name="Rectangle 13"/>
          <p:cNvSpPr>
            <a:spLocks noChangeArrowheads="1"/>
          </p:cNvSpPr>
          <p:nvPr/>
        </p:nvSpPr>
        <p:spPr bwMode="auto">
          <a:xfrm rot="5400000">
            <a:off x="5551966" y="217966"/>
            <a:ext cx="1088066" cy="12192003"/>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7" name="Rectangle 2"/>
          <p:cNvSpPr>
            <a:spLocks noGrp="1" noChangeArrowheads="1"/>
          </p:cNvSpPr>
          <p:nvPr>
            <p:ph type="ctrTitle" hasCustomPrompt="1"/>
          </p:nvPr>
        </p:nvSpPr>
        <p:spPr>
          <a:xfrm>
            <a:off x="1262251" y="1921457"/>
            <a:ext cx="9652000" cy="2048540"/>
          </a:xfrm>
        </p:spPr>
        <p:txBody>
          <a:bodyPr anchor="ctr"/>
          <a:lstStyle>
            <a:lvl1pPr algn="ctr">
              <a:spcAft>
                <a:spcPts val="0"/>
              </a:spcAft>
              <a:defRPr sz="2100" b="1">
                <a:solidFill>
                  <a:srgbClr val="1B203D"/>
                </a:solidFill>
                <a:latin typeface="Arial"/>
                <a:cs typeface="Arial"/>
              </a:defRPr>
            </a:lvl1pPr>
          </a:lstStyle>
          <a:p>
            <a:r>
              <a:rPr lang="en-US"/>
              <a:t>CLICK TO EDIT MASTER 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953" y="6190082"/>
            <a:ext cx="6740595" cy="247770"/>
          </a:xfrm>
          <a:prstGeom prst="rect">
            <a:avLst/>
          </a:prstGeom>
        </p:spPr>
      </p:pic>
    </p:spTree>
    <p:extLst>
      <p:ext uri="{BB962C8B-B14F-4D97-AF65-F5344CB8AC3E}">
        <p14:creationId xmlns:p14="http://schemas.microsoft.com/office/powerpoint/2010/main" val="2863664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Blank">
    <p:spTree>
      <p:nvGrpSpPr>
        <p:cNvPr id="1" name=""/>
        <p:cNvGrpSpPr/>
        <p:nvPr/>
      </p:nvGrpSpPr>
      <p:grpSpPr>
        <a:xfrm>
          <a:off x="0" y="0"/>
          <a:ext cx="0" cy="0"/>
          <a:chOff x="0" y="0"/>
          <a:chExt cx="0" cy="0"/>
        </a:xfrm>
      </p:grpSpPr>
      <p:sp>
        <p:nvSpPr>
          <p:cNvPr id="7" name="Rectangle 2"/>
          <p:cNvSpPr>
            <a:spLocks noGrp="1" noChangeArrowheads="1"/>
          </p:cNvSpPr>
          <p:nvPr>
            <p:ph type="ctrTitle" hasCustomPrompt="1"/>
          </p:nvPr>
        </p:nvSpPr>
        <p:spPr>
          <a:xfrm>
            <a:off x="1262251" y="1921457"/>
            <a:ext cx="9652000" cy="2048540"/>
          </a:xfrm>
        </p:spPr>
        <p:txBody>
          <a:bodyPr anchor="ctr"/>
          <a:lstStyle>
            <a:lvl1pPr algn="ctr">
              <a:spcAft>
                <a:spcPts val="0"/>
              </a:spcAft>
              <a:defRPr sz="2100" b="1">
                <a:solidFill>
                  <a:srgbClr val="1B203D"/>
                </a:solidFill>
                <a:latin typeface="Arial"/>
                <a:cs typeface="Arial"/>
              </a:defRPr>
            </a:lvl1pPr>
          </a:lstStyle>
          <a:p>
            <a:r>
              <a:rPr lang="en-US"/>
              <a:t>CLICK TO EDIT MASTER TITLE STYLE</a:t>
            </a:r>
          </a:p>
        </p:txBody>
      </p:sp>
      <p:sp>
        <p:nvSpPr>
          <p:cNvPr id="6" name="Rectangle 13"/>
          <p:cNvSpPr>
            <a:spLocks noChangeArrowheads="1"/>
          </p:cNvSpPr>
          <p:nvPr/>
        </p:nvSpPr>
        <p:spPr bwMode="auto">
          <a:xfrm rot="5400000">
            <a:off x="5551971" y="217971"/>
            <a:ext cx="1088058" cy="12192000"/>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r>
              <a:rPr lang="en-US" sz="2000">
                <a:solidFill>
                  <a:srgbClr val="FFCC00"/>
                </a:solidFill>
              </a:rPr>
              <a:t>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973" y="6190083"/>
            <a:ext cx="6740556" cy="247769"/>
          </a:xfrm>
          <a:prstGeom prst="rect">
            <a:avLst/>
          </a:prstGeom>
        </p:spPr>
      </p:pic>
    </p:spTree>
    <p:extLst>
      <p:ext uri="{BB962C8B-B14F-4D97-AF65-F5344CB8AC3E}">
        <p14:creationId xmlns:p14="http://schemas.microsoft.com/office/powerpoint/2010/main" val="14318248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2_Blank">
    <p:spTree>
      <p:nvGrpSpPr>
        <p:cNvPr id="1" name=""/>
        <p:cNvGrpSpPr/>
        <p:nvPr/>
      </p:nvGrpSpPr>
      <p:grpSpPr>
        <a:xfrm>
          <a:off x="0" y="0"/>
          <a:ext cx="0" cy="0"/>
          <a:chOff x="0" y="0"/>
          <a:chExt cx="0" cy="0"/>
        </a:xfrm>
      </p:grpSpPr>
      <p:sp>
        <p:nvSpPr>
          <p:cNvPr id="5" name="Rectangle 13"/>
          <p:cNvSpPr>
            <a:spLocks noChangeArrowheads="1"/>
          </p:cNvSpPr>
          <p:nvPr/>
        </p:nvSpPr>
        <p:spPr bwMode="auto">
          <a:xfrm rot="5400000">
            <a:off x="2667000" y="-2667000"/>
            <a:ext cx="6858000" cy="12192000"/>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7" name="Rectangle 2"/>
          <p:cNvSpPr>
            <a:spLocks noGrp="1" noChangeArrowheads="1"/>
          </p:cNvSpPr>
          <p:nvPr>
            <p:ph type="ctrTitle" hasCustomPrompt="1"/>
          </p:nvPr>
        </p:nvSpPr>
        <p:spPr>
          <a:xfrm>
            <a:off x="1262251" y="1921457"/>
            <a:ext cx="9652000" cy="2048540"/>
          </a:xfrm>
        </p:spPr>
        <p:txBody>
          <a:bodyPr anchor="ctr"/>
          <a:lstStyle>
            <a:lvl1pPr algn="ctr">
              <a:spcAft>
                <a:spcPts val="0"/>
              </a:spcAft>
              <a:defRPr sz="2100" b="1">
                <a:solidFill>
                  <a:schemeClr val="bg1"/>
                </a:solidFill>
                <a:latin typeface="Arial"/>
                <a:cs typeface="Arial"/>
              </a:defRPr>
            </a:lvl1pPr>
          </a:lstStyle>
          <a:p>
            <a:r>
              <a:rPr lang="en-US"/>
              <a:t>CLICK TO EDIT MASTER TITLE STYLE</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953" y="6190082"/>
            <a:ext cx="6740595" cy="247770"/>
          </a:xfrm>
          <a:prstGeom prst="rect">
            <a:avLst/>
          </a:prstGeom>
        </p:spPr>
      </p:pic>
    </p:spTree>
    <p:extLst>
      <p:ext uri="{BB962C8B-B14F-4D97-AF65-F5344CB8AC3E}">
        <p14:creationId xmlns:p14="http://schemas.microsoft.com/office/powerpoint/2010/main" val="38303035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5_Blank">
    <p:spTree>
      <p:nvGrpSpPr>
        <p:cNvPr id="1" name=""/>
        <p:cNvGrpSpPr/>
        <p:nvPr/>
      </p:nvGrpSpPr>
      <p:grpSpPr>
        <a:xfrm>
          <a:off x="0" y="0"/>
          <a:ext cx="0" cy="0"/>
          <a:chOff x="0" y="0"/>
          <a:chExt cx="0" cy="0"/>
        </a:xfrm>
      </p:grpSpPr>
      <p:sp>
        <p:nvSpPr>
          <p:cNvPr id="5" name="Rectangle 13"/>
          <p:cNvSpPr>
            <a:spLocks noChangeArrowheads="1"/>
          </p:cNvSpPr>
          <p:nvPr/>
        </p:nvSpPr>
        <p:spPr bwMode="auto">
          <a:xfrm rot="5400000">
            <a:off x="2667000" y="-2667000"/>
            <a:ext cx="6858000" cy="12192000"/>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endParaRPr lang="en-US" sz="2000"/>
          </a:p>
        </p:txBody>
      </p:sp>
      <p:sp>
        <p:nvSpPr>
          <p:cNvPr id="9" name="Rectangle 2"/>
          <p:cNvSpPr>
            <a:spLocks noGrp="1" noChangeArrowheads="1"/>
          </p:cNvSpPr>
          <p:nvPr>
            <p:ph type="ctrTitle" hasCustomPrompt="1"/>
          </p:nvPr>
        </p:nvSpPr>
        <p:spPr>
          <a:xfrm>
            <a:off x="1262251" y="1921457"/>
            <a:ext cx="9652000" cy="2048540"/>
          </a:xfrm>
        </p:spPr>
        <p:txBody>
          <a:bodyPr anchor="ctr"/>
          <a:lstStyle>
            <a:lvl1pPr algn="ctr">
              <a:spcAft>
                <a:spcPts val="0"/>
              </a:spcAft>
              <a:defRPr sz="2100" b="1">
                <a:solidFill>
                  <a:srgbClr val="1B203D"/>
                </a:solidFill>
                <a:latin typeface="Arial"/>
                <a:cs typeface="Arial"/>
              </a:defRPr>
            </a:lvl1pPr>
          </a:lstStyle>
          <a:p>
            <a:r>
              <a:rPr lang="en-US"/>
              <a:t>CLICK TO EDIT MASTER TITLE STYLE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973" y="6190083"/>
            <a:ext cx="6740556" cy="247769"/>
          </a:xfrm>
          <a:prstGeom prst="rect">
            <a:avLst/>
          </a:prstGeom>
        </p:spPr>
      </p:pic>
    </p:spTree>
    <p:extLst>
      <p:ext uri="{BB962C8B-B14F-4D97-AF65-F5344CB8AC3E}">
        <p14:creationId xmlns:p14="http://schemas.microsoft.com/office/powerpoint/2010/main" val="14770230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sp>
        <p:nvSpPr>
          <p:cNvPr id="5" name="Rectangle 13"/>
          <p:cNvSpPr>
            <a:spLocks noChangeArrowheads="1"/>
          </p:cNvSpPr>
          <p:nvPr/>
        </p:nvSpPr>
        <p:spPr bwMode="auto">
          <a:xfrm rot="5400000">
            <a:off x="5551966" y="217966"/>
            <a:ext cx="1088066" cy="12192003"/>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6" name="Picture Placeholder 2"/>
          <p:cNvSpPr>
            <a:spLocks noGrp="1"/>
          </p:cNvSpPr>
          <p:nvPr>
            <p:ph type="pic" idx="1"/>
          </p:nvPr>
        </p:nvSpPr>
        <p:spPr>
          <a:xfrm>
            <a:off x="1" y="2"/>
            <a:ext cx="12192000" cy="5769929"/>
          </a:xfrm>
        </p:spPr>
        <p:txBody>
          <a:bodyPr anchor="ctr"/>
          <a:lstStyle>
            <a:lvl1pPr marL="0" indent="0" algn="ctr">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7953" y="6190082"/>
            <a:ext cx="6740595" cy="247770"/>
          </a:xfrm>
          <a:prstGeom prst="rect">
            <a:avLst/>
          </a:prstGeom>
        </p:spPr>
      </p:pic>
    </p:spTree>
    <p:extLst>
      <p:ext uri="{BB962C8B-B14F-4D97-AF65-F5344CB8AC3E}">
        <p14:creationId xmlns:p14="http://schemas.microsoft.com/office/powerpoint/2010/main" val="12188218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p:nvPr/>
        </p:nvSpPr>
        <p:spPr bwMode="auto">
          <a:xfrm>
            <a:off x="0" y="1151819"/>
            <a:ext cx="12192000" cy="40011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377" rtl="0" eaLnBrk="0" fontAlgn="base" latinLnBrk="0" hangingPunct="0">
              <a:lnSpc>
                <a:spcPct val="100000"/>
              </a:lnSpc>
              <a:spcBef>
                <a:spcPct val="50000"/>
              </a:spcBef>
              <a:spcAft>
                <a:spcPct val="0"/>
              </a:spcAft>
              <a:buClrTx/>
              <a:buSzTx/>
              <a:buFontTx/>
              <a:buNone/>
              <a:tabLst/>
            </a:pPr>
            <a:endParaRPr kumimoji="0" lang="en-US" sz="2000" b="0" i="0" u="none" strike="noStrike" cap="none" normalizeH="0" baseline="0">
              <a:ln>
                <a:noFill/>
              </a:ln>
              <a:solidFill>
                <a:schemeClr val="tx1"/>
              </a:solidFill>
              <a:effectLst/>
              <a:latin typeface="Arial" charset="0"/>
            </a:endParaRPr>
          </a:p>
        </p:txBody>
      </p:sp>
      <p:sp>
        <p:nvSpPr>
          <p:cNvPr id="2" name="Title 1"/>
          <p:cNvSpPr>
            <a:spLocks noGrp="1"/>
          </p:cNvSpPr>
          <p:nvPr>
            <p:ph type="title" hasCustomPrompt="1"/>
          </p:nvPr>
        </p:nvSpPr>
        <p:spPr>
          <a:xfrm>
            <a:off x="595427" y="147287"/>
            <a:ext cx="11086935" cy="990600"/>
          </a:xfrm>
        </p:spPr>
        <p:txBody>
          <a:bodyPr anchor="ctr"/>
          <a:lstStyle>
            <a:lvl1pPr>
              <a:defRPr sz="2800" cap="small" baseline="0">
                <a:solidFill>
                  <a:schemeClr val="bg1"/>
                </a:solidFill>
                <a:latin typeface="Arial"/>
                <a:cs typeface="Arial"/>
              </a:defRPr>
            </a:lvl1pPr>
          </a:lstStyle>
          <a:p>
            <a:r>
              <a:rPr lang="en-US"/>
              <a:t>CLICK TO EDIT MASTER TITLE STYLE</a:t>
            </a:r>
          </a:p>
        </p:txBody>
      </p:sp>
      <p:sp>
        <p:nvSpPr>
          <p:cNvPr id="3" name="Content Placeholder 2"/>
          <p:cNvSpPr>
            <a:spLocks noGrp="1"/>
          </p:cNvSpPr>
          <p:nvPr>
            <p:ph idx="1"/>
          </p:nvPr>
        </p:nvSpPr>
        <p:spPr>
          <a:xfrm>
            <a:off x="595424" y="1358555"/>
            <a:ext cx="11086936" cy="5001061"/>
          </a:xfrm>
        </p:spPr>
        <p:txBody>
          <a:bodyPr/>
          <a:lstStyle>
            <a:lvl1pPr>
              <a:buClr>
                <a:srgbClr val="003264"/>
              </a:buClr>
              <a:buFont typeface="Arial"/>
              <a:buChar char="•"/>
              <a:defRPr baseline="0">
                <a:solidFill>
                  <a:srgbClr val="1B203D"/>
                </a:solidFill>
              </a:defRPr>
            </a:lvl1pPr>
            <a:lvl2pPr>
              <a:defRPr baseline="0">
                <a:solidFill>
                  <a:srgbClr val="0070C0"/>
                </a:solidFill>
              </a:defRPr>
            </a:lvl2pPr>
            <a:lvl3pPr>
              <a:defRPr>
                <a:solidFill>
                  <a:srgbClr val="0070C0"/>
                </a:solidFill>
              </a:defRPr>
            </a:lvl3pPr>
            <a:lvl4pPr>
              <a:defRPr baseline="0">
                <a:solidFill>
                  <a:srgbClr val="0070C0"/>
                </a:solidFill>
              </a:defRPr>
            </a:lvl4pPr>
            <a:lvl5pPr>
              <a:defRPr>
                <a:solidFill>
                  <a:srgbClr val="0070C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9022016" y="6553200"/>
            <a:ext cx="2660344" cy="304800"/>
          </a:xfrm>
          <a:ln/>
        </p:spPr>
        <p:txBody>
          <a:bodyPr/>
          <a:lstStyle>
            <a:lvl1pPr>
              <a:defRPr>
                <a:latin typeface="Arial" charset="0"/>
                <a:ea typeface="Arial" charset="0"/>
                <a:cs typeface="Arial" charset="0"/>
              </a:defRPr>
            </a:lvl1pPr>
          </a:lstStyle>
          <a:p>
            <a:fld id="{277048B9-7843-4AD3-9B29-E95C50C027C0}" type="datetime1">
              <a:rPr lang="en-US" smtClean="0"/>
              <a:t>11/16/2020</a:t>
            </a:fld>
            <a:endParaRPr lang="en-US"/>
          </a:p>
        </p:txBody>
      </p:sp>
      <p:sp>
        <p:nvSpPr>
          <p:cNvPr id="5" name="Rectangle 5"/>
          <p:cNvSpPr>
            <a:spLocks noGrp="1" noChangeArrowheads="1"/>
          </p:cNvSpPr>
          <p:nvPr>
            <p:ph type="ftr" sz="quarter" idx="11"/>
          </p:nvPr>
        </p:nvSpPr>
        <p:spPr>
          <a:xfrm>
            <a:off x="595425" y="6553200"/>
            <a:ext cx="6570492" cy="304800"/>
          </a:xfrm>
          <a:ln/>
        </p:spPr>
        <p:txBody>
          <a:bodyPr/>
          <a:lstStyle>
            <a:lvl1pPr>
              <a:defRPr>
                <a:solidFill>
                  <a:srgbClr val="1B203D"/>
                </a:solidFill>
              </a:defRPr>
            </a:lvl1pPr>
          </a:lstStyle>
          <a:p>
            <a:endParaRPr lang="en-US"/>
          </a:p>
        </p:txBody>
      </p:sp>
    </p:spTree>
    <p:extLst>
      <p:ext uri="{BB962C8B-B14F-4D97-AF65-F5344CB8AC3E}">
        <p14:creationId xmlns:p14="http://schemas.microsoft.com/office/powerpoint/2010/main" val="4125484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2.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3"/>
          <p:cNvSpPr>
            <a:spLocks noChangeArrowheads="1"/>
          </p:cNvSpPr>
          <p:nvPr/>
        </p:nvSpPr>
        <p:spPr bwMode="auto">
          <a:xfrm rot="5400000">
            <a:off x="5829300" y="495300"/>
            <a:ext cx="533400" cy="12192000"/>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endParaRPr lang="en-US" sz="2000"/>
          </a:p>
        </p:txBody>
      </p:sp>
      <p:sp>
        <p:nvSpPr>
          <p:cNvPr id="11" name="Rectangle 13"/>
          <p:cNvSpPr>
            <a:spLocks noChangeArrowheads="1"/>
          </p:cNvSpPr>
          <p:nvPr/>
        </p:nvSpPr>
        <p:spPr bwMode="auto">
          <a:xfrm rot="5400000">
            <a:off x="5527057" y="-5527061"/>
            <a:ext cx="1137884" cy="12192003"/>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4098" name="Rectangle 2"/>
          <p:cNvSpPr>
            <a:spLocks noGrp="1" noChangeArrowheads="1"/>
          </p:cNvSpPr>
          <p:nvPr>
            <p:ph type="title"/>
          </p:nvPr>
        </p:nvSpPr>
        <p:spPr bwMode="auto">
          <a:xfrm>
            <a:off x="609600" y="147284"/>
            <a:ext cx="11074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368403"/>
            <a:ext cx="11074400" cy="4956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797629" y="6553200"/>
            <a:ext cx="3884731"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800" b="1" i="0" u="none" kern="1500" cap="all" spc="1500">
                <a:solidFill>
                  <a:srgbClr val="1B203D"/>
                </a:solidFill>
                <a:latin typeface="Arial" charset="0"/>
                <a:ea typeface="Arial" charset="0"/>
                <a:cs typeface="Arial" charset="0"/>
              </a:defRPr>
            </a:lvl1pPr>
          </a:lstStyle>
          <a:p>
            <a:fld id="{27D23A6C-D166-41E1-B83C-027C6F23098F}" type="datetime1">
              <a:rPr lang="en-US" smtClean="0"/>
              <a:t>11/16/2020</a:t>
            </a:fld>
            <a:endParaRPr lang="en-US"/>
          </a:p>
        </p:txBody>
      </p:sp>
      <p:sp>
        <p:nvSpPr>
          <p:cNvPr id="1029" name="Rectangle 5"/>
          <p:cNvSpPr>
            <a:spLocks noGrp="1" noChangeArrowheads="1"/>
          </p:cNvSpPr>
          <p:nvPr>
            <p:ph type="ftr" sz="quarter" idx="3"/>
          </p:nvPr>
        </p:nvSpPr>
        <p:spPr bwMode="auto">
          <a:xfrm>
            <a:off x="603173" y="65532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800" b="1" i="0" u="none" kern="1500" cap="all" spc="1500">
                <a:solidFill>
                  <a:srgbClr val="1B203D"/>
                </a:solidFill>
                <a:latin typeface="Arial" charset="0"/>
                <a:ea typeface="Arial" charset="0"/>
                <a:cs typeface="Arial" charset="0"/>
              </a:defRPr>
            </a:lvl1pPr>
          </a:lstStyle>
          <a:p>
            <a:endParaRPr lang="en-US"/>
          </a:p>
        </p:txBody>
      </p:sp>
      <p:sp>
        <p:nvSpPr>
          <p:cNvPr id="1030" name="Rectangle 6"/>
          <p:cNvSpPr>
            <a:spLocks noGrp="1" noChangeArrowheads="1"/>
          </p:cNvSpPr>
          <p:nvPr>
            <p:ph type="sldNum" sz="quarter" idx="4"/>
          </p:nvPr>
        </p:nvSpPr>
        <p:spPr bwMode="auto">
          <a:xfrm>
            <a:off x="4873929" y="65532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900" b="1" i="0" u="none" cap="all">
                <a:solidFill>
                  <a:srgbClr val="1B203D"/>
                </a:solidFill>
                <a:latin typeface="Rial"/>
                <a:cs typeface="Rial"/>
              </a:defRPr>
            </a:lvl1pPr>
          </a:lstStyle>
          <a:p>
            <a:fld id="{330EA680-D336-4FF7-8B7A-9848BB0A1C32}" type="slidenum">
              <a:rPr lang="en-US" smtClean="0"/>
              <a:t>‹#›</a:t>
            </a:fld>
            <a:endParaRPr lang="en-US"/>
          </a:p>
        </p:txBody>
      </p:sp>
      <p:cxnSp>
        <p:nvCxnSpPr>
          <p:cNvPr id="4106" name="Straight Connector 11"/>
          <p:cNvCxnSpPr>
            <a:cxnSpLocks noChangeShapeType="1"/>
          </p:cNvCxnSpPr>
          <p:nvPr/>
        </p:nvCxnSpPr>
        <p:spPr bwMode="auto">
          <a:xfrm>
            <a:off x="1432079" y="1137884"/>
            <a:ext cx="10353524" cy="159104"/>
          </a:xfrm>
          <a:prstGeom prst="line">
            <a:avLst/>
          </a:prstGeom>
          <a:noFill/>
          <a:ln w="9525" algn="ctr">
            <a:noFill/>
            <a:round/>
            <a:headEnd/>
            <a:tailEnd/>
          </a:ln>
        </p:spPr>
      </p:cxnSp>
      <p:cxnSp>
        <p:nvCxnSpPr>
          <p:cNvPr id="4107" name="Straight Connector 20"/>
          <p:cNvCxnSpPr>
            <a:cxnSpLocks noChangeShapeType="1"/>
          </p:cNvCxnSpPr>
          <p:nvPr/>
        </p:nvCxnSpPr>
        <p:spPr bwMode="auto">
          <a:xfrm rot="5400000" flipH="1" flipV="1">
            <a:off x="11440850" y="723637"/>
            <a:ext cx="77788" cy="2116"/>
          </a:xfrm>
          <a:prstGeom prst="line">
            <a:avLst/>
          </a:prstGeom>
          <a:noFill/>
          <a:ln w="9525" algn="ctr">
            <a:noFill/>
            <a:round/>
            <a:headEnd/>
            <a:tailEnd/>
          </a:ln>
        </p:spPr>
      </p:cxnSp>
    </p:spTree>
    <p:extLst>
      <p:ext uri="{BB962C8B-B14F-4D97-AF65-F5344CB8AC3E}">
        <p14:creationId xmlns:p14="http://schemas.microsoft.com/office/powerpoint/2010/main" val="8210370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hf hdr="0" ftr="0" dt="0"/>
  <p:txStyles>
    <p:titleStyle>
      <a:lvl1pPr algn="ctr" rtl="0" eaLnBrk="1" fontAlgn="base" hangingPunct="1">
        <a:spcBef>
          <a:spcPct val="0"/>
        </a:spcBef>
        <a:spcAft>
          <a:spcPct val="0"/>
        </a:spcAft>
        <a:defRPr sz="2800" b="1" cap="all">
          <a:solidFill>
            <a:schemeClr val="bg1"/>
          </a:solidFill>
          <a:latin typeface="Arial"/>
          <a:ea typeface="+mj-ea"/>
          <a:cs typeface="Arial"/>
        </a:defRPr>
      </a:lvl1pPr>
      <a:lvl2pPr algn="ctr" rtl="0" eaLnBrk="1" fontAlgn="base" hangingPunct="1">
        <a:spcBef>
          <a:spcPct val="0"/>
        </a:spcBef>
        <a:spcAft>
          <a:spcPct val="0"/>
        </a:spcAft>
        <a:defRPr sz="4400">
          <a:solidFill>
            <a:srgbClr val="003D7C"/>
          </a:solidFill>
          <a:latin typeface="Calibri" pitchFamily="34" charset="0"/>
        </a:defRPr>
      </a:lvl2pPr>
      <a:lvl3pPr algn="ctr" rtl="0" eaLnBrk="1" fontAlgn="base" hangingPunct="1">
        <a:spcBef>
          <a:spcPct val="0"/>
        </a:spcBef>
        <a:spcAft>
          <a:spcPct val="0"/>
        </a:spcAft>
        <a:defRPr sz="4400">
          <a:solidFill>
            <a:srgbClr val="003D7C"/>
          </a:solidFill>
          <a:latin typeface="Calibri" pitchFamily="34" charset="0"/>
        </a:defRPr>
      </a:lvl3pPr>
      <a:lvl4pPr algn="ctr" rtl="0" eaLnBrk="1" fontAlgn="base" hangingPunct="1">
        <a:spcBef>
          <a:spcPct val="0"/>
        </a:spcBef>
        <a:spcAft>
          <a:spcPct val="0"/>
        </a:spcAft>
        <a:defRPr sz="4400">
          <a:solidFill>
            <a:srgbClr val="003D7C"/>
          </a:solidFill>
          <a:latin typeface="Calibri" pitchFamily="34" charset="0"/>
        </a:defRPr>
      </a:lvl4pPr>
      <a:lvl5pPr algn="ctr" rtl="0" eaLnBrk="1" fontAlgn="base" hangingPunct="1">
        <a:spcBef>
          <a:spcPct val="0"/>
        </a:spcBef>
        <a:spcAft>
          <a:spcPct val="0"/>
        </a:spcAft>
        <a:defRPr sz="4400">
          <a:solidFill>
            <a:srgbClr val="003D7C"/>
          </a:solidFill>
          <a:latin typeface="Calibri" pitchFamily="34" charset="0"/>
        </a:defRPr>
      </a:lvl5pPr>
      <a:lvl6pPr marL="457189" algn="ctr" rtl="0" eaLnBrk="1" fontAlgn="base" hangingPunct="1">
        <a:spcBef>
          <a:spcPct val="0"/>
        </a:spcBef>
        <a:spcAft>
          <a:spcPct val="0"/>
        </a:spcAft>
        <a:defRPr sz="4400">
          <a:solidFill>
            <a:srgbClr val="003D7C"/>
          </a:solidFill>
          <a:latin typeface="Arial" charset="0"/>
        </a:defRPr>
      </a:lvl6pPr>
      <a:lvl7pPr marL="914377" algn="ctr" rtl="0" eaLnBrk="1" fontAlgn="base" hangingPunct="1">
        <a:spcBef>
          <a:spcPct val="0"/>
        </a:spcBef>
        <a:spcAft>
          <a:spcPct val="0"/>
        </a:spcAft>
        <a:defRPr sz="4400">
          <a:solidFill>
            <a:srgbClr val="003D7C"/>
          </a:solidFill>
          <a:latin typeface="Arial" charset="0"/>
        </a:defRPr>
      </a:lvl7pPr>
      <a:lvl8pPr marL="1371566" algn="ctr" rtl="0" eaLnBrk="1" fontAlgn="base" hangingPunct="1">
        <a:spcBef>
          <a:spcPct val="0"/>
        </a:spcBef>
        <a:spcAft>
          <a:spcPct val="0"/>
        </a:spcAft>
        <a:defRPr sz="4400">
          <a:solidFill>
            <a:srgbClr val="003D7C"/>
          </a:solidFill>
          <a:latin typeface="Arial" charset="0"/>
        </a:defRPr>
      </a:lvl8pPr>
      <a:lvl9pPr marL="1828754" algn="ctr" rtl="0" eaLnBrk="1" fontAlgn="base" hangingPunct="1">
        <a:spcBef>
          <a:spcPct val="0"/>
        </a:spcBef>
        <a:spcAft>
          <a:spcPct val="0"/>
        </a:spcAft>
        <a:defRPr sz="4400">
          <a:solidFill>
            <a:srgbClr val="003D7C"/>
          </a:solidFill>
          <a:latin typeface="Arial" charset="0"/>
        </a:defRPr>
      </a:lvl9pPr>
    </p:titleStyle>
    <p:bodyStyle>
      <a:lvl1pPr marL="342891" indent="-342891" algn="l" rtl="0" eaLnBrk="1" fontAlgn="base" hangingPunct="1">
        <a:spcBef>
          <a:spcPct val="20000"/>
        </a:spcBef>
        <a:spcAft>
          <a:spcPct val="0"/>
        </a:spcAft>
        <a:buClr>
          <a:srgbClr val="003264"/>
        </a:buClr>
        <a:buChar char="•"/>
        <a:defRPr sz="2100">
          <a:solidFill>
            <a:srgbClr val="1B203D"/>
          </a:solidFill>
          <a:latin typeface="Arial"/>
          <a:ea typeface="+mn-ea"/>
          <a:cs typeface="Arial"/>
        </a:defRPr>
      </a:lvl1pPr>
      <a:lvl2pPr marL="742932" indent="-285744" algn="l" rtl="0" eaLnBrk="1" fontAlgn="base" hangingPunct="1">
        <a:spcBef>
          <a:spcPct val="20000"/>
        </a:spcBef>
        <a:spcAft>
          <a:spcPct val="0"/>
        </a:spcAft>
        <a:buChar char="–"/>
        <a:defRPr sz="1800" b="1">
          <a:solidFill>
            <a:srgbClr val="1B203D"/>
          </a:solidFill>
          <a:latin typeface="Arial"/>
          <a:cs typeface="Arial"/>
        </a:defRPr>
      </a:lvl2pPr>
      <a:lvl3pPr marL="1142971" indent="-228594" algn="l" rtl="0" eaLnBrk="1" fontAlgn="base" hangingPunct="1">
        <a:spcBef>
          <a:spcPct val="20000"/>
        </a:spcBef>
        <a:spcAft>
          <a:spcPct val="0"/>
        </a:spcAft>
        <a:buChar char="•"/>
        <a:defRPr sz="1800" i="0">
          <a:solidFill>
            <a:srgbClr val="1B203D"/>
          </a:solidFill>
          <a:latin typeface="Arial"/>
          <a:cs typeface="Arial"/>
        </a:defRPr>
      </a:lvl3pPr>
      <a:lvl4pPr marL="1600160" indent="-228594" algn="l" rtl="0" eaLnBrk="1" fontAlgn="base" hangingPunct="1">
        <a:spcBef>
          <a:spcPct val="20000"/>
        </a:spcBef>
        <a:spcAft>
          <a:spcPct val="0"/>
        </a:spcAft>
        <a:buChar char="–"/>
        <a:defRPr sz="1600">
          <a:solidFill>
            <a:srgbClr val="1B203D"/>
          </a:solidFill>
          <a:latin typeface="Arial"/>
          <a:cs typeface="Arial"/>
        </a:defRPr>
      </a:lvl4pPr>
      <a:lvl5pPr marL="2057349" indent="-228594" algn="l" rtl="0" eaLnBrk="1" fontAlgn="base" hangingPunct="1">
        <a:spcBef>
          <a:spcPct val="20000"/>
        </a:spcBef>
        <a:spcAft>
          <a:spcPct val="0"/>
        </a:spcAft>
        <a:buChar char="»"/>
        <a:defRPr sz="1400">
          <a:solidFill>
            <a:srgbClr val="1B203D"/>
          </a:solidFill>
          <a:latin typeface="Arial"/>
          <a:cs typeface="Arial"/>
        </a:defRPr>
      </a:lvl5pPr>
      <a:lvl6pPr marL="2514537" indent="-228594" algn="l" rtl="0" eaLnBrk="1" fontAlgn="base" hangingPunct="1">
        <a:spcBef>
          <a:spcPct val="20000"/>
        </a:spcBef>
        <a:spcAft>
          <a:spcPct val="0"/>
        </a:spcAft>
        <a:buChar char="»"/>
        <a:defRPr sz="2000">
          <a:solidFill>
            <a:srgbClr val="003D7C"/>
          </a:solidFill>
          <a:latin typeface="+mn-lt"/>
        </a:defRPr>
      </a:lvl6pPr>
      <a:lvl7pPr marL="2971726" indent="-228594" algn="l" rtl="0" eaLnBrk="1" fontAlgn="base" hangingPunct="1">
        <a:spcBef>
          <a:spcPct val="20000"/>
        </a:spcBef>
        <a:spcAft>
          <a:spcPct val="0"/>
        </a:spcAft>
        <a:buChar char="»"/>
        <a:defRPr sz="2000">
          <a:solidFill>
            <a:srgbClr val="003D7C"/>
          </a:solidFill>
          <a:latin typeface="+mn-lt"/>
        </a:defRPr>
      </a:lvl7pPr>
      <a:lvl8pPr marL="3428914" indent="-228594" algn="l" rtl="0" eaLnBrk="1" fontAlgn="base" hangingPunct="1">
        <a:spcBef>
          <a:spcPct val="20000"/>
        </a:spcBef>
        <a:spcAft>
          <a:spcPct val="0"/>
        </a:spcAft>
        <a:buChar char="»"/>
        <a:defRPr sz="2000">
          <a:solidFill>
            <a:srgbClr val="003D7C"/>
          </a:solidFill>
          <a:latin typeface="+mn-lt"/>
        </a:defRPr>
      </a:lvl8pPr>
      <a:lvl9pPr marL="3886103" indent="-228594" algn="l" rtl="0" eaLnBrk="1" fontAlgn="base" hangingPunct="1">
        <a:spcBef>
          <a:spcPct val="20000"/>
        </a:spcBef>
        <a:spcAft>
          <a:spcPct val="0"/>
        </a:spcAft>
        <a:buChar char="»"/>
        <a:defRPr sz="2000">
          <a:solidFill>
            <a:srgbClr val="003D7C"/>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2" name="Rectangle 13"/>
          <p:cNvSpPr>
            <a:spLocks noChangeArrowheads="1"/>
          </p:cNvSpPr>
          <p:nvPr/>
        </p:nvSpPr>
        <p:spPr bwMode="auto">
          <a:xfrm rot="5400000">
            <a:off x="5829297" y="495298"/>
            <a:ext cx="533400" cy="12192004"/>
          </a:xfrm>
          <a:prstGeom prst="rect">
            <a:avLst/>
          </a:prstGeom>
          <a:solidFill>
            <a:srgbClr val="1B203D"/>
          </a:solidFill>
          <a:ln w="9525">
            <a:noFill/>
            <a:miter lim="800000"/>
            <a:headEnd/>
            <a:tailEnd/>
          </a:ln>
          <a:effectLst/>
        </p:spPr>
        <p:txBody>
          <a:bodyPr wrap="none" anchor="ctr"/>
          <a:lstStyle/>
          <a:p>
            <a:pPr eaLnBrk="0" hangingPunct="0">
              <a:spcBef>
                <a:spcPct val="50000"/>
              </a:spcBef>
              <a:defRPr/>
            </a:pPr>
            <a:endParaRPr lang="en-US" sz="2000"/>
          </a:p>
        </p:txBody>
      </p:sp>
      <p:sp>
        <p:nvSpPr>
          <p:cNvPr id="11" name="Rectangle 13"/>
          <p:cNvSpPr>
            <a:spLocks noChangeArrowheads="1"/>
          </p:cNvSpPr>
          <p:nvPr/>
        </p:nvSpPr>
        <p:spPr bwMode="auto">
          <a:xfrm rot="5400000">
            <a:off x="5527058" y="-5527055"/>
            <a:ext cx="1137881" cy="12192003"/>
          </a:xfrm>
          <a:prstGeom prst="rect">
            <a:avLst/>
          </a:prstGeom>
          <a:solidFill>
            <a:srgbClr val="F1AB1F"/>
          </a:solidFill>
          <a:ln w="9525">
            <a:noFill/>
            <a:miter lim="800000"/>
            <a:headEnd/>
            <a:tailEnd/>
          </a:ln>
          <a:effectLst/>
        </p:spPr>
        <p:txBody>
          <a:bodyPr wrap="none" anchor="ctr"/>
          <a:lstStyle/>
          <a:p>
            <a:pPr eaLnBrk="0" hangingPunct="0">
              <a:spcBef>
                <a:spcPct val="50000"/>
              </a:spcBef>
              <a:defRPr/>
            </a:pPr>
            <a:endParaRPr lang="en-US" sz="2000"/>
          </a:p>
        </p:txBody>
      </p:sp>
      <p:sp>
        <p:nvSpPr>
          <p:cNvPr id="4098" name="Rectangle 2"/>
          <p:cNvSpPr>
            <a:spLocks noGrp="1" noChangeArrowheads="1"/>
          </p:cNvSpPr>
          <p:nvPr>
            <p:ph type="title"/>
          </p:nvPr>
        </p:nvSpPr>
        <p:spPr bwMode="auto">
          <a:xfrm>
            <a:off x="609600" y="147284"/>
            <a:ext cx="11074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609600" y="1368403"/>
            <a:ext cx="11074400" cy="495619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7797629" y="6553200"/>
            <a:ext cx="3884731"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spcBef>
                <a:spcPct val="0"/>
              </a:spcBef>
              <a:defRPr sz="800" b="1" i="0" u="none" kern="1500" cap="all" spc="1500">
                <a:solidFill>
                  <a:schemeClr val="bg1"/>
                </a:solidFill>
                <a:latin typeface="Rial"/>
                <a:cs typeface="Rial"/>
              </a:defRPr>
            </a:lvl1pPr>
          </a:lstStyle>
          <a:p>
            <a:pPr>
              <a:defRPr/>
            </a:pPr>
            <a:fld id="{10DCBA24-4813-450C-9B25-19A741BDFD7D}" type="datetime1">
              <a:rPr lang="en-US" smtClean="0"/>
              <a:t>11/16/2020</a:t>
            </a:fld>
            <a:endParaRPr lang="en-US"/>
          </a:p>
        </p:txBody>
      </p:sp>
      <p:sp>
        <p:nvSpPr>
          <p:cNvPr id="1029" name="Rectangle 5"/>
          <p:cNvSpPr>
            <a:spLocks noGrp="1" noChangeArrowheads="1"/>
          </p:cNvSpPr>
          <p:nvPr>
            <p:ph type="ftr" sz="quarter" idx="3"/>
          </p:nvPr>
        </p:nvSpPr>
        <p:spPr bwMode="auto">
          <a:xfrm>
            <a:off x="603173" y="65532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800" b="1" i="0" u="none" kern="1500" cap="all" spc="1500">
                <a:solidFill>
                  <a:schemeClr val="bg1"/>
                </a:solidFill>
                <a:latin typeface="Arial" charset="0"/>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4873929" y="65532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spcBef>
                <a:spcPct val="0"/>
              </a:spcBef>
              <a:defRPr sz="900" b="1" i="0" u="none" cap="all">
                <a:solidFill>
                  <a:schemeClr val="bg1"/>
                </a:solidFill>
                <a:latin typeface="Rial"/>
                <a:cs typeface="Rial"/>
              </a:defRPr>
            </a:lvl1pPr>
          </a:lstStyle>
          <a:p>
            <a:pPr>
              <a:defRPr/>
            </a:pPr>
            <a:fld id="{1BD493C5-18C0-4657-ABB8-57661F65AEBB}" type="slidenum">
              <a:rPr lang="en-US" smtClean="0"/>
              <a:pPr>
                <a:defRPr/>
              </a:pPr>
              <a:t>‹#›</a:t>
            </a:fld>
            <a:endParaRPr lang="en-US"/>
          </a:p>
        </p:txBody>
      </p:sp>
      <p:cxnSp>
        <p:nvCxnSpPr>
          <p:cNvPr id="4106" name="Straight Connector 11"/>
          <p:cNvCxnSpPr>
            <a:cxnSpLocks noChangeShapeType="1"/>
          </p:cNvCxnSpPr>
          <p:nvPr/>
        </p:nvCxnSpPr>
        <p:spPr bwMode="auto">
          <a:xfrm>
            <a:off x="1432079" y="1137884"/>
            <a:ext cx="10353524" cy="159104"/>
          </a:xfrm>
          <a:prstGeom prst="line">
            <a:avLst/>
          </a:prstGeom>
          <a:noFill/>
          <a:ln w="9525" algn="ctr">
            <a:noFill/>
            <a:round/>
            <a:headEnd/>
            <a:tailEnd/>
          </a:ln>
        </p:spPr>
      </p:cxnSp>
      <p:cxnSp>
        <p:nvCxnSpPr>
          <p:cNvPr id="4107" name="Straight Connector 20"/>
          <p:cNvCxnSpPr>
            <a:cxnSpLocks noChangeShapeType="1"/>
          </p:cNvCxnSpPr>
          <p:nvPr/>
        </p:nvCxnSpPr>
        <p:spPr bwMode="auto">
          <a:xfrm rot="5400000" flipH="1" flipV="1">
            <a:off x="11440850" y="723637"/>
            <a:ext cx="77788" cy="2116"/>
          </a:xfrm>
          <a:prstGeom prst="line">
            <a:avLst/>
          </a:prstGeom>
          <a:noFill/>
          <a:ln w="9525" algn="ctr">
            <a:noFill/>
            <a:round/>
            <a:headEnd/>
            <a:tailEnd/>
          </a:ln>
        </p:spPr>
      </p:cxnSp>
    </p:spTree>
    <p:extLst>
      <p:ext uri="{BB962C8B-B14F-4D97-AF65-F5344CB8AC3E}">
        <p14:creationId xmlns:p14="http://schemas.microsoft.com/office/powerpoint/2010/main" val="1499232401"/>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Lst>
  <p:hf hdr="0" ftr="0" dt="0"/>
  <p:txStyles>
    <p:titleStyle>
      <a:lvl1pPr algn="ctr" rtl="0" eaLnBrk="1" fontAlgn="base" hangingPunct="1">
        <a:spcBef>
          <a:spcPct val="0"/>
        </a:spcBef>
        <a:spcAft>
          <a:spcPct val="0"/>
        </a:spcAft>
        <a:defRPr sz="2800" b="1" cap="all">
          <a:solidFill>
            <a:srgbClr val="1B203D"/>
          </a:solidFill>
          <a:latin typeface="Arial"/>
          <a:ea typeface="+mj-ea"/>
          <a:cs typeface="Arial"/>
        </a:defRPr>
      </a:lvl1pPr>
      <a:lvl2pPr algn="ctr" rtl="0" eaLnBrk="1" fontAlgn="base" hangingPunct="1">
        <a:spcBef>
          <a:spcPct val="0"/>
        </a:spcBef>
        <a:spcAft>
          <a:spcPct val="0"/>
        </a:spcAft>
        <a:defRPr sz="4400">
          <a:solidFill>
            <a:srgbClr val="003D7C"/>
          </a:solidFill>
          <a:latin typeface="Calibri" pitchFamily="34" charset="0"/>
        </a:defRPr>
      </a:lvl2pPr>
      <a:lvl3pPr algn="ctr" rtl="0" eaLnBrk="1" fontAlgn="base" hangingPunct="1">
        <a:spcBef>
          <a:spcPct val="0"/>
        </a:spcBef>
        <a:spcAft>
          <a:spcPct val="0"/>
        </a:spcAft>
        <a:defRPr sz="4400">
          <a:solidFill>
            <a:srgbClr val="003D7C"/>
          </a:solidFill>
          <a:latin typeface="Calibri" pitchFamily="34" charset="0"/>
        </a:defRPr>
      </a:lvl3pPr>
      <a:lvl4pPr algn="ctr" rtl="0" eaLnBrk="1" fontAlgn="base" hangingPunct="1">
        <a:spcBef>
          <a:spcPct val="0"/>
        </a:spcBef>
        <a:spcAft>
          <a:spcPct val="0"/>
        </a:spcAft>
        <a:defRPr sz="4400">
          <a:solidFill>
            <a:srgbClr val="003D7C"/>
          </a:solidFill>
          <a:latin typeface="Calibri" pitchFamily="34" charset="0"/>
        </a:defRPr>
      </a:lvl4pPr>
      <a:lvl5pPr algn="ctr" rtl="0" eaLnBrk="1" fontAlgn="base" hangingPunct="1">
        <a:spcBef>
          <a:spcPct val="0"/>
        </a:spcBef>
        <a:spcAft>
          <a:spcPct val="0"/>
        </a:spcAft>
        <a:defRPr sz="4400">
          <a:solidFill>
            <a:srgbClr val="003D7C"/>
          </a:solidFill>
          <a:latin typeface="Calibri" pitchFamily="34" charset="0"/>
        </a:defRPr>
      </a:lvl5pPr>
      <a:lvl6pPr marL="457189" algn="ctr" rtl="0" eaLnBrk="1" fontAlgn="base" hangingPunct="1">
        <a:spcBef>
          <a:spcPct val="0"/>
        </a:spcBef>
        <a:spcAft>
          <a:spcPct val="0"/>
        </a:spcAft>
        <a:defRPr sz="4400">
          <a:solidFill>
            <a:srgbClr val="003D7C"/>
          </a:solidFill>
          <a:latin typeface="Arial" charset="0"/>
        </a:defRPr>
      </a:lvl6pPr>
      <a:lvl7pPr marL="914377" algn="ctr" rtl="0" eaLnBrk="1" fontAlgn="base" hangingPunct="1">
        <a:spcBef>
          <a:spcPct val="0"/>
        </a:spcBef>
        <a:spcAft>
          <a:spcPct val="0"/>
        </a:spcAft>
        <a:defRPr sz="4400">
          <a:solidFill>
            <a:srgbClr val="003D7C"/>
          </a:solidFill>
          <a:latin typeface="Arial" charset="0"/>
        </a:defRPr>
      </a:lvl7pPr>
      <a:lvl8pPr marL="1371566" algn="ctr" rtl="0" eaLnBrk="1" fontAlgn="base" hangingPunct="1">
        <a:spcBef>
          <a:spcPct val="0"/>
        </a:spcBef>
        <a:spcAft>
          <a:spcPct val="0"/>
        </a:spcAft>
        <a:defRPr sz="4400">
          <a:solidFill>
            <a:srgbClr val="003D7C"/>
          </a:solidFill>
          <a:latin typeface="Arial" charset="0"/>
        </a:defRPr>
      </a:lvl8pPr>
      <a:lvl9pPr marL="1828754" algn="ctr" rtl="0" eaLnBrk="1" fontAlgn="base" hangingPunct="1">
        <a:spcBef>
          <a:spcPct val="0"/>
        </a:spcBef>
        <a:spcAft>
          <a:spcPct val="0"/>
        </a:spcAft>
        <a:defRPr sz="4400">
          <a:solidFill>
            <a:srgbClr val="003D7C"/>
          </a:solidFill>
          <a:latin typeface="Arial" charset="0"/>
        </a:defRPr>
      </a:lvl9pPr>
    </p:titleStyle>
    <p:bodyStyle>
      <a:lvl1pPr marL="342891" indent="-342891" algn="l" rtl="0" eaLnBrk="1" fontAlgn="base" hangingPunct="1">
        <a:spcBef>
          <a:spcPct val="20000"/>
        </a:spcBef>
        <a:spcAft>
          <a:spcPct val="0"/>
        </a:spcAft>
        <a:buClr>
          <a:srgbClr val="003264"/>
        </a:buClr>
        <a:buChar char="•"/>
        <a:defRPr sz="2100">
          <a:solidFill>
            <a:srgbClr val="1B203D"/>
          </a:solidFill>
          <a:latin typeface="Arial"/>
          <a:ea typeface="+mn-ea"/>
          <a:cs typeface="Arial"/>
        </a:defRPr>
      </a:lvl1pPr>
      <a:lvl2pPr marL="742932" indent="-285744" algn="l" rtl="0" eaLnBrk="1" fontAlgn="base" hangingPunct="1">
        <a:spcBef>
          <a:spcPct val="20000"/>
        </a:spcBef>
        <a:spcAft>
          <a:spcPct val="0"/>
        </a:spcAft>
        <a:buChar char="–"/>
        <a:defRPr sz="1800" b="1">
          <a:solidFill>
            <a:srgbClr val="1B203D"/>
          </a:solidFill>
          <a:latin typeface="Arial"/>
          <a:cs typeface="Arial"/>
        </a:defRPr>
      </a:lvl2pPr>
      <a:lvl3pPr marL="1142971" indent="-228594" algn="l" rtl="0" eaLnBrk="1" fontAlgn="base" hangingPunct="1">
        <a:spcBef>
          <a:spcPct val="20000"/>
        </a:spcBef>
        <a:spcAft>
          <a:spcPct val="0"/>
        </a:spcAft>
        <a:buChar char="•"/>
        <a:defRPr sz="1800" i="0">
          <a:solidFill>
            <a:srgbClr val="1B203D"/>
          </a:solidFill>
          <a:latin typeface="Arial"/>
          <a:cs typeface="Arial"/>
        </a:defRPr>
      </a:lvl3pPr>
      <a:lvl4pPr marL="1600160" indent="-228594" algn="l" rtl="0" eaLnBrk="1" fontAlgn="base" hangingPunct="1">
        <a:spcBef>
          <a:spcPct val="20000"/>
        </a:spcBef>
        <a:spcAft>
          <a:spcPct val="0"/>
        </a:spcAft>
        <a:buChar char="–"/>
        <a:defRPr sz="1600">
          <a:solidFill>
            <a:srgbClr val="1B203D"/>
          </a:solidFill>
          <a:latin typeface="Arial"/>
          <a:cs typeface="Arial"/>
        </a:defRPr>
      </a:lvl4pPr>
      <a:lvl5pPr marL="2057349" indent="-228594" algn="l" rtl="0" eaLnBrk="1" fontAlgn="base" hangingPunct="1">
        <a:spcBef>
          <a:spcPct val="20000"/>
        </a:spcBef>
        <a:spcAft>
          <a:spcPct val="0"/>
        </a:spcAft>
        <a:buChar char="»"/>
        <a:defRPr sz="1400">
          <a:solidFill>
            <a:srgbClr val="1B203D"/>
          </a:solidFill>
          <a:latin typeface="Arial"/>
          <a:cs typeface="Arial"/>
        </a:defRPr>
      </a:lvl5pPr>
      <a:lvl6pPr marL="2514537" indent="-228594" algn="l" rtl="0" eaLnBrk="1" fontAlgn="base" hangingPunct="1">
        <a:spcBef>
          <a:spcPct val="20000"/>
        </a:spcBef>
        <a:spcAft>
          <a:spcPct val="0"/>
        </a:spcAft>
        <a:buChar char="»"/>
        <a:defRPr sz="2000">
          <a:solidFill>
            <a:srgbClr val="003D7C"/>
          </a:solidFill>
          <a:latin typeface="+mn-lt"/>
        </a:defRPr>
      </a:lvl6pPr>
      <a:lvl7pPr marL="2971726" indent="-228594" algn="l" rtl="0" eaLnBrk="1" fontAlgn="base" hangingPunct="1">
        <a:spcBef>
          <a:spcPct val="20000"/>
        </a:spcBef>
        <a:spcAft>
          <a:spcPct val="0"/>
        </a:spcAft>
        <a:buChar char="»"/>
        <a:defRPr sz="2000">
          <a:solidFill>
            <a:srgbClr val="003D7C"/>
          </a:solidFill>
          <a:latin typeface="+mn-lt"/>
        </a:defRPr>
      </a:lvl7pPr>
      <a:lvl8pPr marL="3428914" indent="-228594" algn="l" rtl="0" eaLnBrk="1" fontAlgn="base" hangingPunct="1">
        <a:spcBef>
          <a:spcPct val="20000"/>
        </a:spcBef>
        <a:spcAft>
          <a:spcPct val="0"/>
        </a:spcAft>
        <a:buChar char="»"/>
        <a:defRPr sz="2000">
          <a:solidFill>
            <a:srgbClr val="003D7C"/>
          </a:solidFill>
          <a:latin typeface="+mn-lt"/>
        </a:defRPr>
      </a:lvl8pPr>
      <a:lvl9pPr marL="3886103" indent="-228594" algn="l" rtl="0" eaLnBrk="1" fontAlgn="base" hangingPunct="1">
        <a:spcBef>
          <a:spcPct val="20000"/>
        </a:spcBef>
        <a:spcAft>
          <a:spcPct val="0"/>
        </a:spcAft>
        <a:buChar char="»"/>
        <a:defRPr sz="2000">
          <a:solidFill>
            <a:srgbClr val="003D7C"/>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24.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9.xml"/><Relationship Id="rId7" Type="http://schemas.openxmlformats.org/officeDocument/2006/relationships/image" Target="../media/image28.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33.jpe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image" Target="../media/image35.emf"/><Relationship Id="rId4" Type="http://schemas.openxmlformats.org/officeDocument/2006/relationships/image" Target="../media/image34.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hyperlink" Target="https://www.amazon.com/VIPARSPECTRA-Reflector-R900-Spectrum-Indoor/dp/B019ETLC7M?th=1" TargetMode="Externa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6.mov"/><Relationship Id="rId1" Type="http://schemas.microsoft.com/office/2007/relationships/media" Target="../media/media6.mov"/><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7.mov"/><Relationship Id="rId1" Type="http://schemas.microsoft.com/office/2007/relationships/media" Target="../media/media7.mov"/><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6.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502F19-D567-4603-9F4C-C3C4C2FBA379}"/>
              </a:ext>
            </a:extLst>
          </p:cNvPr>
          <p:cNvSpPr>
            <a:spLocks noGrp="1"/>
          </p:cNvSpPr>
          <p:nvPr>
            <p:ph type="ctrTitle"/>
          </p:nvPr>
        </p:nvSpPr>
        <p:spPr>
          <a:xfrm>
            <a:off x="1524000" y="-1193800"/>
            <a:ext cx="9144000" cy="2387600"/>
          </a:xfrm>
        </p:spPr>
        <p:txBody>
          <a:bodyPr/>
          <a:lstStyle/>
          <a:p>
            <a:r>
              <a:rPr lang="en-US"/>
              <a:t>Vertical Farming</a:t>
            </a:r>
          </a:p>
        </p:txBody>
      </p:sp>
      <p:sp>
        <p:nvSpPr>
          <p:cNvPr id="5" name="Subtitle 4">
            <a:extLst>
              <a:ext uri="{FF2B5EF4-FFF2-40B4-BE49-F238E27FC236}">
                <a16:creationId xmlns:a16="http://schemas.microsoft.com/office/drawing/2014/main" id="{1034C254-A801-406C-A095-F61FFC5D13DD}"/>
              </a:ext>
            </a:extLst>
          </p:cNvPr>
          <p:cNvSpPr>
            <a:spLocks noGrp="1"/>
          </p:cNvSpPr>
          <p:nvPr>
            <p:ph type="subTitle" idx="1"/>
          </p:nvPr>
        </p:nvSpPr>
        <p:spPr>
          <a:xfrm>
            <a:off x="1650125" y="4205288"/>
            <a:ext cx="9144000" cy="2917824"/>
          </a:xfrm>
        </p:spPr>
        <p:txBody>
          <a:bodyPr vert="horz" lIns="91440" tIns="45720" rIns="91440" bIns="45720" rtlCol="0" anchor="t">
            <a:normAutofit/>
          </a:bodyPr>
          <a:lstStyle/>
          <a:p>
            <a:r>
              <a:rPr lang="en-US">
                <a:cs typeface="Calibri"/>
              </a:rPr>
              <a:t>Aaron Curley</a:t>
            </a:r>
          </a:p>
          <a:p>
            <a:r>
              <a:rPr lang="en-US" err="1">
                <a:cs typeface="Calibri"/>
              </a:rPr>
              <a:t>Yanchu</a:t>
            </a:r>
            <a:r>
              <a:rPr lang="en-US">
                <a:cs typeface="Calibri"/>
              </a:rPr>
              <a:t> Du</a:t>
            </a:r>
          </a:p>
          <a:p>
            <a:r>
              <a:rPr lang="en-US">
                <a:cs typeface="Calibri"/>
              </a:rPr>
              <a:t>Richard Hamilton</a:t>
            </a:r>
          </a:p>
          <a:p>
            <a:r>
              <a:rPr lang="en-US">
                <a:cs typeface="Calibri"/>
              </a:rPr>
              <a:t>Hunter Kea</a:t>
            </a:r>
          </a:p>
          <a:p>
            <a:r>
              <a:rPr lang="en-US">
                <a:cs typeface="Calibri"/>
              </a:rPr>
              <a:t>Alfred Serventi</a:t>
            </a:r>
          </a:p>
        </p:txBody>
      </p:sp>
      <p:pic>
        <p:nvPicPr>
          <p:cNvPr id="8" name="Picture 7" descr="Text&#10;&#10;Description automatically generated">
            <a:extLst>
              <a:ext uri="{FF2B5EF4-FFF2-40B4-BE49-F238E27FC236}">
                <a16:creationId xmlns:a16="http://schemas.microsoft.com/office/drawing/2014/main" id="{2DE82258-E1F8-4BFB-B757-8B47CC5A08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8348" y="1277883"/>
            <a:ext cx="5955303" cy="3011488"/>
          </a:xfrm>
          <a:prstGeom prst="rect">
            <a:avLst/>
          </a:prstGeom>
        </p:spPr>
      </p:pic>
      <p:sp>
        <p:nvSpPr>
          <p:cNvPr id="2" name="Slide Number Placeholder 1">
            <a:extLst>
              <a:ext uri="{FF2B5EF4-FFF2-40B4-BE49-F238E27FC236}">
                <a16:creationId xmlns:a16="http://schemas.microsoft.com/office/drawing/2014/main" id="{5B07C4B4-C476-4323-8F91-9E4BD7E83B49}"/>
              </a:ext>
            </a:extLst>
          </p:cNvPr>
          <p:cNvSpPr>
            <a:spLocks noGrp="1"/>
          </p:cNvSpPr>
          <p:nvPr>
            <p:ph type="sldNum" sz="quarter" idx="12"/>
          </p:nvPr>
        </p:nvSpPr>
        <p:spPr/>
        <p:txBody>
          <a:bodyPr/>
          <a:lstStyle/>
          <a:p>
            <a:fld id="{330EA680-D336-4FF7-8B7A-9848BB0A1C32}" type="slidenum">
              <a:rPr lang="en-US" smtClean="0"/>
              <a:t>1</a:t>
            </a:fld>
            <a:endParaRPr lang="en-US"/>
          </a:p>
        </p:txBody>
      </p:sp>
      <p:pic>
        <p:nvPicPr>
          <p:cNvPr id="11" name="Audio 10">
            <a:hlinkClick r:id="" action="ppaction://media"/>
            <a:extLst>
              <a:ext uri="{FF2B5EF4-FFF2-40B4-BE49-F238E27FC236}">
                <a16:creationId xmlns:a16="http://schemas.microsoft.com/office/drawing/2014/main" id="{746DB6CB-D8C8-40E6-A2EE-0F54E08F51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66019746"/>
      </p:ext>
    </p:extLst>
  </p:cSld>
  <p:clrMapOvr>
    <a:masterClrMapping/>
  </p:clrMapOvr>
  <mc:AlternateContent xmlns:mc="http://schemas.openxmlformats.org/markup-compatibility/2006">
    <mc:Choice xmlns:p14="http://schemas.microsoft.com/office/powerpoint/2010/main" Requires="p14">
      <p:transition spd="slow" p14:dur="2000" advTm="9685"/>
    </mc:Choice>
    <mc:Fallback>
      <p:transition spd="slow" advTm="96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CFF70-EE52-42AC-AE0D-70AFD17341AE}"/>
              </a:ext>
            </a:extLst>
          </p:cNvPr>
          <p:cNvSpPr>
            <a:spLocks noGrp="1"/>
          </p:cNvSpPr>
          <p:nvPr>
            <p:ph type="title"/>
          </p:nvPr>
        </p:nvSpPr>
        <p:spPr/>
        <p:txBody>
          <a:bodyPr/>
          <a:lstStyle/>
          <a:p>
            <a:r>
              <a:rPr lang="en-US"/>
              <a:t>Design Creation</a:t>
            </a:r>
          </a:p>
        </p:txBody>
      </p:sp>
      <p:pic>
        <p:nvPicPr>
          <p:cNvPr id="5" name="Picture 4" descr="A picture containing building, window&#10;&#10;Description automatically generated">
            <a:extLst>
              <a:ext uri="{FF2B5EF4-FFF2-40B4-BE49-F238E27FC236}">
                <a16:creationId xmlns:a16="http://schemas.microsoft.com/office/drawing/2014/main" id="{FD31479C-2108-4B78-A299-DD0A4D1E81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763032" y="2241659"/>
            <a:ext cx="4143704" cy="3107778"/>
          </a:xfrm>
          <a:prstGeom prst="rect">
            <a:avLst/>
          </a:prstGeom>
        </p:spPr>
      </p:pic>
      <p:pic>
        <p:nvPicPr>
          <p:cNvPr id="7" name="Picture 6" descr="The inside of a building&#10;&#10;Description automatically generated">
            <a:extLst>
              <a:ext uri="{FF2B5EF4-FFF2-40B4-BE49-F238E27FC236}">
                <a16:creationId xmlns:a16="http://schemas.microsoft.com/office/drawing/2014/main" id="{300C5E71-63CD-4615-B7B9-DCF60F5B71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25656" y="2164638"/>
            <a:ext cx="4231728" cy="3173796"/>
          </a:xfrm>
          <a:prstGeom prst="rect">
            <a:avLst/>
          </a:prstGeom>
        </p:spPr>
      </p:pic>
      <p:pic>
        <p:nvPicPr>
          <p:cNvPr id="9" name="Picture 8">
            <a:extLst>
              <a:ext uri="{FF2B5EF4-FFF2-40B4-BE49-F238E27FC236}">
                <a16:creationId xmlns:a16="http://schemas.microsoft.com/office/drawing/2014/main" id="{1AFC6FA8-1D8B-47E1-B15F-AB307ED8A5F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230953" y="2252662"/>
            <a:ext cx="4231728" cy="3173796"/>
          </a:xfrm>
          <a:prstGeom prst="rect">
            <a:avLst/>
          </a:prstGeom>
        </p:spPr>
      </p:pic>
      <p:pic>
        <p:nvPicPr>
          <p:cNvPr id="3" name="Audio 2">
            <a:hlinkClick r:id="" action="ppaction://media"/>
            <a:extLst>
              <a:ext uri="{FF2B5EF4-FFF2-40B4-BE49-F238E27FC236}">
                <a16:creationId xmlns:a16="http://schemas.microsoft.com/office/drawing/2014/main" id="{0D87C9AB-A5D3-4BB3-B660-4D227E2C80E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241857821"/>
      </p:ext>
    </p:extLst>
  </p:cSld>
  <p:clrMapOvr>
    <a:masterClrMapping/>
  </p:clrMapOvr>
  <mc:AlternateContent xmlns:mc="http://schemas.openxmlformats.org/markup-compatibility/2006">
    <mc:Choice xmlns:p14="http://schemas.microsoft.com/office/powerpoint/2010/main" Requires="p14">
      <p:transition spd="slow" p14:dur="2000" advTm="108230"/>
    </mc:Choice>
    <mc:Fallback>
      <p:transition spd="slow" advTm="1082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182A01-950B-4D54-B95D-793358B5A74B}"/>
              </a:ext>
            </a:extLst>
          </p:cNvPr>
          <p:cNvSpPr>
            <a:spLocks noGrp="1"/>
          </p:cNvSpPr>
          <p:nvPr>
            <p:ph type="title"/>
          </p:nvPr>
        </p:nvSpPr>
        <p:spPr/>
        <p:txBody>
          <a:bodyPr/>
          <a:lstStyle/>
          <a:p>
            <a:r>
              <a:rPr lang="en-US"/>
              <a:t>NFT vs DWC vs. Aeroponics for plants</a:t>
            </a:r>
          </a:p>
        </p:txBody>
      </p:sp>
      <p:sp>
        <p:nvSpPr>
          <p:cNvPr id="5" name="Content Placeholder 2">
            <a:extLst>
              <a:ext uri="{FF2B5EF4-FFF2-40B4-BE49-F238E27FC236}">
                <a16:creationId xmlns:a16="http://schemas.microsoft.com/office/drawing/2014/main" id="{AB8AFE41-812B-448B-82E3-9A2FA0D81D3B}"/>
              </a:ext>
            </a:extLst>
          </p:cNvPr>
          <p:cNvSpPr>
            <a:spLocks noGrp="1"/>
          </p:cNvSpPr>
          <p:nvPr>
            <p:ph idx="1"/>
          </p:nvPr>
        </p:nvSpPr>
        <p:spPr>
          <a:xfrm>
            <a:off x="311217" y="1325791"/>
            <a:ext cx="3296957" cy="3066986"/>
          </a:xfrm>
        </p:spPr>
        <p:txBody>
          <a:bodyPr/>
          <a:lstStyle/>
          <a:p>
            <a:r>
              <a:rPr lang="en-US"/>
              <a:t>Nutrient film technique</a:t>
            </a:r>
          </a:p>
          <a:p>
            <a:pPr lvl="1"/>
            <a:r>
              <a:rPr lang="en-US" sz="1600"/>
              <a:t>Pros</a:t>
            </a:r>
          </a:p>
          <a:p>
            <a:pPr lvl="2"/>
            <a:r>
              <a:rPr lang="en-US" sz="1600"/>
              <a:t>Space efficient</a:t>
            </a:r>
          </a:p>
          <a:p>
            <a:pPr lvl="2"/>
            <a:r>
              <a:rPr lang="en-US" sz="1600"/>
              <a:t>Cascading water increases oxygen levels</a:t>
            </a:r>
          </a:p>
          <a:p>
            <a:pPr lvl="1"/>
            <a:r>
              <a:rPr lang="en-US" sz="1600"/>
              <a:t>Con</a:t>
            </a:r>
          </a:p>
          <a:p>
            <a:pPr lvl="2"/>
            <a:r>
              <a:rPr lang="en-US" sz="1600"/>
              <a:t>Water pump reliant</a:t>
            </a:r>
          </a:p>
          <a:p>
            <a:pPr lvl="2"/>
            <a:r>
              <a:rPr lang="en-US" sz="1600"/>
              <a:t>Prone to clogging</a:t>
            </a:r>
          </a:p>
        </p:txBody>
      </p:sp>
      <p:sp>
        <p:nvSpPr>
          <p:cNvPr id="7" name="Content Placeholder 2">
            <a:extLst>
              <a:ext uri="{FF2B5EF4-FFF2-40B4-BE49-F238E27FC236}">
                <a16:creationId xmlns:a16="http://schemas.microsoft.com/office/drawing/2014/main" id="{FE300F03-A52B-41D3-86F4-3A3AEDB7C0DA}"/>
              </a:ext>
            </a:extLst>
          </p:cNvPr>
          <p:cNvSpPr txBox="1">
            <a:spLocks/>
          </p:cNvSpPr>
          <p:nvPr/>
        </p:nvSpPr>
        <p:spPr bwMode="auto">
          <a:xfrm>
            <a:off x="3735564" y="1325791"/>
            <a:ext cx="4446133" cy="3522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1" fontAlgn="base" hangingPunct="1">
              <a:spcBef>
                <a:spcPct val="20000"/>
              </a:spcBef>
              <a:spcAft>
                <a:spcPct val="0"/>
              </a:spcAft>
              <a:buClr>
                <a:srgbClr val="003264"/>
              </a:buClr>
              <a:buFont typeface="Arial"/>
              <a:buChar char="•"/>
              <a:defRPr sz="2100" baseline="0">
                <a:solidFill>
                  <a:srgbClr val="1B203D"/>
                </a:solidFill>
                <a:latin typeface="Arial"/>
                <a:ea typeface="+mn-ea"/>
                <a:cs typeface="Arial"/>
              </a:defRPr>
            </a:lvl1pPr>
            <a:lvl2pPr marL="742932" indent="-285744" algn="l" rtl="0" eaLnBrk="1" fontAlgn="base" hangingPunct="1">
              <a:spcBef>
                <a:spcPct val="20000"/>
              </a:spcBef>
              <a:spcAft>
                <a:spcPct val="0"/>
              </a:spcAft>
              <a:buChar char="–"/>
              <a:defRPr sz="1800" b="1" baseline="0">
                <a:solidFill>
                  <a:srgbClr val="0070C0"/>
                </a:solidFill>
                <a:latin typeface="Arial"/>
                <a:cs typeface="Arial"/>
              </a:defRPr>
            </a:lvl2pPr>
            <a:lvl3pPr marL="1142971" indent="-228594" algn="l" rtl="0" eaLnBrk="1" fontAlgn="base" hangingPunct="1">
              <a:spcBef>
                <a:spcPct val="20000"/>
              </a:spcBef>
              <a:spcAft>
                <a:spcPct val="0"/>
              </a:spcAft>
              <a:buChar char="•"/>
              <a:defRPr sz="1800" i="0">
                <a:solidFill>
                  <a:srgbClr val="0070C0"/>
                </a:solidFill>
                <a:latin typeface="Arial"/>
                <a:cs typeface="Arial"/>
              </a:defRPr>
            </a:lvl3pPr>
            <a:lvl4pPr marL="1600160" indent="-228594" algn="l" rtl="0" eaLnBrk="1" fontAlgn="base" hangingPunct="1">
              <a:spcBef>
                <a:spcPct val="20000"/>
              </a:spcBef>
              <a:spcAft>
                <a:spcPct val="0"/>
              </a:spcAft>
              <a:buChar char="–"/>
              <a:defRPr sz="1600" baseline="0">
                <a:solidFill>
                  <a:srgbClr val="0070C0"/>
                </a:solidFill>
                <a:latin typeface="Arial"/>
                <a:cs typeface="Arial"/>
              </a:defRPr>
            </a:lvl4pPr>
            <a:lvl5pPr marL="2057349" indent="-228594" algn="l" rtl="0" eaLnBrk="1" fontAlgn="base" hangingPunct="1">
              <a:spcBef>
                <a:spcPct val="20000"/>
              </a:spcBef>
              <a:spcAft>
                <a:spcPct val="0"/>
              </a:spcAft>
              <a:buChar char="»"/>
              <a:defRPr sz="1400">
                <a:solidFill>
                  <a:srgbClr val="0070C0"/>
                </a:solidFill>
                <a:latin typeface="Arial"/>
                <a:cs typeface="Arial"/>
              </a:defRPr>
            </a:lvl5pPr>
            <a:lvl6pPr marL="2514537" indent="-228594" algn="l" rtl="0" eaLnBrk="1" fontAlgn="base" hangingPunct="1">
              <a:spcBef>
                <a:spcPct val="20000"/>
              </a:spcBef>
              <a:spcAft>
                <a:spcPct val="0"/>
              </a:spcAft>
              <a:buChar char="»"/>
              <a:defRPr sz="2000">
                <a:solidFill>
                  <a:srgbClr val="003D7C"/>
                </a:solidFill>
                <a:latin typeface="+mn-lt"/>
              </a:defRPr>
            </a:lvl6pPr>
            <a:lvl7pPr marL="2971726" indent="-228594" algn="l" rtl="0" eaLnBrk="1" fontAlgn="base" hangingPunct="1">
              <a:spcBef>
                <a:spcPct val="20000"/>
              </a:spcBef>
              <a:spcAft>
                <a:spcPct val="0"/>
              </a:spcAft>
              <a:buChar char="»"/>
              <a:defRPr sz="2000">
                <a:solidFill>
                  <a:srgbClr val="003D7C"/>
                </a:solidFill>
                <a:latin typeface="+mn-lt"/>
              </a:defRPr>
            </a:lvl7pPr>
            <a:lvl8pPr marL="3428914" indent="-228594" algn="l" rtl="0" eaLnBrk="1" fontAlgn="base" hangingPunct="1">
              <a:spcBef>
                <a:spcPct val="20000"/>
              </a:spcBef>
              <a:spcAft>
                <a:spcPct val="0"/>
              </a:spcAft>
              <a:buChar char="»"/>
              <a:defRPr sz="2000">
                <a:solidFill>
                  <a:srgbClr val="003D7C"/>
                </a:solidFill>
                <a:latin typeface="+mn-lt"/>
              </a:defRPr>
            </a:lvl8pPr>
            <a:lvl9pPr marL="3886103" indent="-228594" algn="l" rtl="0" eaLnBrk="1" fontAlgn="base" hangingPunct="1">
              <a:spcBef>
                <a:spcPct val="20000"/>
              </a:spcBef>
              <a:spcAft>
                <a:spcPct val="0"/>
              </a:spcAft>
              <a:buChar char="»"/>
              <a:defRPr sz="2000">
                <a:solidFill>
                  <a:srgbClr val="003D7C"/>
                </a:solidFill>
                <a:latin typeface="+mn-lt"/>
              </a:defRPr>
            </a:lvl9pPr>
          </a:lstStyle>
          <a:p>
            <a:r>
              <a:rPr lang="en-US" kern="0"/>
              <a:t>Deep water culture</a:t>
            </a:r>
          </a:p>
          <a:p>
            <a:pPr lvl="1"/>
            <a:r>
              <a:rPr lang="en-US" sz="1600" kern="0"/>
              <a:t>Pros</a:t>
            </a:r>
          </a:p>
          <a:p>
            <a:pPr lvl="2"/>
            <a:r>
              <a:rPr lang="en-US" sz="1600" kern="0"/>
              <a:t>Inexpensive</a:t>
            </a:r>
          </a:p>
          <a:p>
            <a:pPr lvl="2"/>
            <a:r>
              <a:rPr lang="en-US" sz="1600" kern="0"/>
              <a:t>Simple/less parts to fail</a:t>
            </a:r>
          </a:p>
          <a:p>
            <a:pPr lvl="2"/>
            <a:r>
              <a:rPr lang="en-US" sz="1600" kern="0"/>
              <a:t>No water pump required </a:t>
            </a:r>
          </a:p>
          <a:p>
            <a:pPr lvl="1"/>
            <a:r>
              <a:rPr lang="en-US" sz="1600" kern="0"/>
              <a:t>Con</a:t>
            </a:r>
          </a:p>
          <a:p>
            <a:pPr lvl="2"/>
            <a:r>
              <a:rPr lang="en-US" sz="1600" kern="0"/>
              <a:t>Slow growth rate</a:t>
            </a:r>
          </a:p>
          <a:p>
            <a:pPr lvl="2"/>
            <a:r>
              <a:rPr lang="en-US" sz="1600" kern="0"/>
              <a:t>Risk of root rot</a:t>
            </a:r>
          </a:p>
        </p:txBody>
      </p:sp>
      <p:pic>
        <p:nvPicPr>
          <p:cNvPr id="8" name="Picture 7">
            <a:extLst>
              <a:ext uri="{FF2B5EF4-FFF2-40B4-BE49-F238E27FC236}">
                <a16:creationId xmlns:a16="http://schemas.microsoft.com/office/drawing/2014/main" id="{7ABA1A35-DBC4-474D-9064-BB77E3AD323A}"/>
              </a:ext>
            </a:extLst>
          </p:cNvPr>
          <p:cNvPicPr>
            <a:picLocks noChangeAspect="1"/>
          </p:cNvPicPr>
          <p:nvPr/>
        </p:nvPicPr>
        <p:blipFill>
          <a:blip r:embed="rId4"/>
          <a:stretch>
            <a:fillRect/>
          </a:stretch>
        </p:blipFill>
        <p:spPr>
          <a:xfrm>
            <a:off x="767720" y="5140411"/>
            <a:ext cx="2383949" cy="1137629"/>
          </a:xfrm>
          <a:prstGeom prst="rect">
            <a:avLst/>
          </a:prstGeom>
        </p:spPr>
      </p:pic>
      <p:pic>
        <p:nvPicPr>
          <p:cNvPr id="9" name="Picture 8">
            <a:extLst>
              <a:ext uri="{FF2B5EF4-FFF2-40B4-BE49-F238E27FC236}">
                <a16:creationId xmlns:a16="http://schemas.microsoft.com/office/drawing/2014/main" id="{6F76C006-E0C9-422B-BC46-5A8A165B97AC}"/>
              </a:ext>
            </a:extLst>
          </p:cNvPr>
          <p:cNvPicPr>
            <a:picLocks noChangeAspect="1"/>
          </p:cNvPicPr>
          <p:nvPr/>
        </p:nvPicPr>
        <p:blipFill>
          <a:blip r:embed="rId5"/>
          <a:stretch>
            <a:fillRect/>
          </a:stretch>
        </p:blipFill>
        <p:spPr>
          <a:xfrm>
            <a:off x="4994806" y="5118876"/>
            <a:ext cx="2288176" cy="1159164"/>
          </a:xfrm>
          <a:prstGeom prst="rect">
            <a:avLst/>
          </a:prstGeom>
        </p:spPr>
      </p:pic>
      <p:sp>
        <p:nvSpPr>
          <p:cNvPr id="11" name="Content Placeholder 2">
            <a:extLst>
              <a:ext uri="{FF2B5EF4-FFF2-40B4-BE49-F238E27FC236}">
                <a16:creationId xmlns:a16="http://schemas.microsoft.com/office/drawing/2014/main" id="{7CABCDD0-40A8-49EB-B724-893ACD395693}"/>
              </a:ext>
            </a:extLst>
          </p:cNvPr>
          <p:cNvSpPr txBox="1">
            <a:spLocks/>
          </p:cNvSpPr>
          <p:nvPr/>
        </p:nvSpPr>
        <p:spPr bwMode="auto">
          <a:xfrm>
            <a:off x="7745867" y="1325791"/>
            <a:ext cx="4446133" cy="35223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1" fontAlgn="base" hangingPunct="1">
              <a:spcBef>
                <a:spcPct val="20000"/>
              </a:spcBef>
              <a:spcAft>
                <a:spcPct val="0"/>
              </a:spcAft>
              <a:buClr>
                <a:srgbClr val="003264"/>
              </a:buClr>
              <a:buFont typeface="Arial"/>
              <a:buChar char="•"/>
              <a:defRPr sz="2100" baseline="0">
                <a:solidFill>
                  <a:srgbClr val="1B203D"/>
                </a:solidFill>
                <a:latin typeface="Arial"/>
                <a:ea typeface="+mn-ea"/>
                <a:cs typeface="Arial"/>
              </a:defRPr>
            </a:lvl1pPr>
            <a:lvl2pPr marL="742932" indent="-285744" algn="l" rtl="0" eaLnBrk="1" fontAlgn="base" hangingPunct="1">
              <a:spcBef>
                <a:spcPct val="20000"/>
              </a:spcBef>
              <a:spcAft>
                <a:spcPct val="0"/>
              </a:spcAft>
              <a:buChar char="–"/>
              <a:defRPr sz="1800" b="1" baseline="0">
                <a:solidFill>
                  <a:srgbClr val="0070C0"/>
                </a:solidFill>
                <a:latin typeface="Arial"/>
                <a:cs typeface="Arial"/>
              </a:defRPr>
            </a:lvl2pPr>
            <a:lvl3pPr marL="1142971" indent="-228594" algn="l" rtl="0" eaLnBrk="1" fontAlgn="base" hangingPunct="1">
              <a:spcBef>
                <a:spcPct val="20000"/>
              </a:spcBef>
              <a:spcAft>
                <a:spcPct val="0"/>
              </a:spcAft>
              <a:buChar char="•"/>
              <a:defRPr sz="1800" i="0">
                <a:solidFill>
                  <a:srgbClr val="0070C0"/>
                </a:solidFill>
                <a:latin typeface="Arial"/>
                <a:cs typeface="Arial"/>
              </a:defRPr>
            </a:lvl3pPr>
            <a:lvl4pPr marL="1600160" indent="-228594" algn="l" rtl="0" eaLnBrk="1" fontAlgn="base" hangingPunct="1">
              <a:spcBef>
                <a:spcPct val="20000"/>
              </a:spcBef>
              <a:spcAft>
                <a:spcPct val="0"/>
              </a:spcAft>
              <a:buChar char="–"/>
              <a:defRPr sz="1600" baseline="0">
                <a:solidFill>
                  <a:srgbClr val="0070C0"/>
                </a:solidFill>
                <a:latin typeface="Arial"/>
                <a:cs typeface="Arial"/>
              </a:defRPr>
            </a:lvl4pPr>
            <a:lvl5pPr marL="2057349" indent="-228594" algn="l" rtl="0" eaLnBrk="1" fontAlgn="base" hangingPunct="1">
              <a:spcBef>
                <a:spcPct val="20000"/>
              </a:spcBef>
              <a:spcAft>
                <a:spcPct val="0"/>
              </a:spcAft>
              <a:buChar char="»"/>
              <a:defRPr sz="1400">
                <a:solidFill>
                  <a:srgbClr val="0070C0"/>
                </a:solidFill>
                <a:latin typeface="Arial"/>
                <a:cs typeface="Arial"/>
              </a:defRPr>
            </a:lvl5pPr>
            <a:lvl6pPr marL="2514537" indent="-228594" algn="l" rtl="0" eaLnBrk="1" fontAlgn="base" hangingPunct="1">
              <a:spcBef>
                <a:spcPct val="20000"/>
              </a:spcBef>
              <a:spcAft>
                <a:spcPct val="0"/>
              </a:spcAft>
              <a:buChar char="»"/>
              <a:defRPr sz="2000">
                <a:solidFill>
                  <a:srgbClr val="003D7C"/>
                </a:solidFill>
                <a:latin typeface="+mn-lt"/>
              </a:defRPr>
            </a:lvl6pPr>
            <a:lvl7pPr marL="2971726" indent="-228594" algn="l" rtl="0" eaLnBrk="1" fontAlgn="base" hangingPunct="1">
              <a:spcBef>
                <a:spcPct val="20000"/>
              </a:spcBef>
              <a:spcAft>
                <a:spcPct val="0"/>
              </a:spcAft>
              <a:buChar char="»"/>
              <a:defRPr sz="2000">
                <a:solidFill>
                  <a:srgbClr val="003D7C"/>
                </a:solidFill>
                <a:latin typeface="+mn-lt"/>
              </a:defRPr>
            </a:lvl7pPr>
            <a:lvl8pPr marL="3428914" indent="-228594" algn="l" rtl="0" eaLnBrk="1" fontAlgn="base" hangingPunct="1">
              <a:spcBef>
                <a:spcPct val="20000"/>
              </a:spcBef>
              <a:spcAft>
                <a:spcPct val="0"/>
              </a:spcAft>
              <a:buChar char="»"/>
              <a:defRPr sz="2000">
                <a:solidFill>
                  <a:srgbClr val="003D7C"/>
                </a:solidFill>
                <a:latin typeface="+mn-lt"/>
              </a:defRPr>
            </a:lvl8pPr>
            <a:lvl9pPr marL="3886103" indent="-228594" algn="l" rtl="0" eaLnBrk="1" fontAlgn="base" hangingPunct="1">
              <a:spcBef>
                <a:spcPct val="20000"/>
              </a:spcBef>
              <a:spcAft>
                <a:spcPct val="0"/>
              </a:spcAft>
              <a:buChar char="»"/>
              <a:defRPr sz="2000">
                <a:solidFill>
                  <a:srgbClr val="003D7C"/>
                </a:solidFill>
                <a:latin typeface="+mn-lt"/>
              </a:defRPr>
            </a:lvl9pPr>
          </a:lstStyle>
          <a:p>
            <a:r>
              <a:rPr lang="en-US" kern="0"/>
              <a:t>Aeroponics</a:t>
            </a:r>
          </a:p>
          <a:p>
            <a:pPr lvl="1"/>
            <a:r>
              <a:rPr lang="en-US" sz="1600" kern="0"/>
              <a:t>Pros</a:t>
            </a:r>
          </a:p>
          <a:p>
            <a:pPr lvl="2"/>
            <a:r>
              <a:rPr lang="en-US" sz="1600" kern="0"/>
              <a:t>Roots receive lots of oxygen</a:t>
            </a:r>
          </a:p>
          <a:p>
            <a:pPr lvl="2"/>
            <a:r>
              <a:rPr lang="en-US" sz="1600" kern="0"/>
              <a:t>Increased nutrient solution absorption </a:t>
            </a:r>
          </a:p>
          <a:p>
            <a:pPr lvl="1"/>
            <a:r>
              <a:rPr lang="en-US" sz="1600" kern="0"/>
              <a:t>Con</a:t>
            </a:r>
          </a:p>
          <a:p>
            <a:pPr lvl="2"/>
            <a:r>
              <a:rPr lang="en-US" sz="1600" kern="0"/>
              <a:t>Prone to clogging</a:t>
            </a:r>
          </a:p>
          <a:p>
            <a:pPr lvl="2"/>
            <a:r>
              <a:rPr lang="en-US" sz="1600" kern="0"/>
              <a:t>Water pump reliant</a:t>
            </a:r>
          </a:p>
          <a:p>
            <a:pPr lvl="2"/>
            <a:r>
              <a:rPr lang="en-US" sz="1600" kern="0"/>
              <a:t>Advanced/time intensive</a:t>
            </a:r>
          </a:p>
          <a:p>
            <a:pPr lvl="2"/>
            <a:r>
              <a:rPr lang="en-US" sz="1600" kern="0"/>
              <a:t>Expensive</a:t>
            </a:r>
          </a:p>
        </p:txBody>
      </p:sp>
      <p:pic>
        <p:nvPicPr>
          <p:cNvPr id="10" name="Picture 9">
            <a:extLst>
              <a:ext uri="{FF2B5EF4-FFF2-40B4-BE49-F238E27FC236}">
                <a16:creationId xmlns:a16="http://schemas.microsoft.com/office/drawing/2014/main" id="{958133CC-6697-46C0-9453-9F8B8571ACE7}"/>
              </a:ext>
            </a:extLst>
          </p:cNvPr>
          <p:cNvPicPr>
            <a:picLocks noChangeAspect="1"/>
          </p:cNvPicPr>
          <p:nvPr/>
        </p:nvPicPr>
        <p:blipFill>
          <a:blip r:embed="rId6"/>
          <a:stretch>
            <a:fillRect/>
          </a:stretch>
        </p:blipFill>
        <p:spPr>
          <a:xfrm>
            <a:off x="8707662" y="5199192"/>
            <a:ext cx="2288176" cy="1078848"/>
          </a:xfrm>
          <a:prstGeom prst="rect">
            <a:avLst/>
          </a:prstGeom>
        </p:spPr>
      </p:pic>
      <p:pic>
        <p:nvPicPr>
          <p:cNvPr id="13" name="Audio 5">
            <a:hlinkClick r:id="" action="ppaction://media"/>
            <a:extLst>
              <a:ext uri="{FF2B5EF4-FFF2-40B4-BE49-F238E27FC236}">
                <a16:creationId xmlns:a16="http://schemas.microsoft.com/office/drawing/2014/main" id="{8DDC2F3C-3AFD-43C3-A2DF-E210885DC2E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96000"/>
            <a:ext cx="609600" cy="609600"/>
          </a:xfrm>
          <a:prstGeom prst="rect">
            <a:avLst/>
          </a:prstGeom>
        </p:spPr>
      </p:pic>
      <p:sp>
        <p:nvSpPr>
          <p:cNvPr id="14" name="TextBox 13">
            <a:extLst>
              <a:ext uri="{FF2B5EF4-FFF2-40B4-BE49-F238E27FC236}">
                <a16:creationId xmlns:a16="http://schemas.microsoft.com/office/drawing/2014/main" id="{685D1831-01DA-4549-87C9-1CBE3C996B2B}"/>
              </a:ext>
            </a:extLst>
          </p:cNvPr>
          <p:cNvSpPr txBox="1"/>
          <p:nvPr/>
        </p:nvSpPr>
        <p:spPr>
          <a:xfrm>
            <a:off x="1748119" y="6278040"/>
            <a:ext cx="672353" cy="338554"/>
          </a:xfrm>
          <a:prstGeom prst="rect">
            <a:avLst/>
          </a:prstGeom>
          <a:noFill/>
        </p:spPr>
        <p:txBody>
          <a:bodyPr wrap="square" rtlCol="0">
            <a:spAutoFit/>
          </a:bodyPr>
          <a:lstStyle/>
          <a:p>
            <a:r>
              <a:rPr lang="en-US" sz="1600"/>
              <a:t>[3]</a:t>
            </a:r>
          </a:p>
        </p:txBody>
      </p:sp>
      <p:sp>
        <p:nvSpPr>
          <p:cNvPr id="15" name="TextBox 14">
            <a:extLst>
              <a:ext uri="{FF2B5EF4-FFF2-40B4-BE49-F238E27FC236}">
                <a16:creationId xmlns:a16="http://schemas.microsoft.com/office/drawing/2014/main" id="{E032CA68-7483-4725-BEC7-BA26CF30990E}"/>
              </a:ext>
            </a:extLst>
          </p:cNvPr>
          <p:cNvSpPr txBox="1"/>
          <p:nvPr/>
        </p:nvSpPr>
        <p:spPr>
          <a:xfrm>
            <a:off x="6025867" y="6305490"/>
            <a:ext cx="672353" cy="338554"/>
          </a:xfrm>
          <a:prstGeom prst="rect">
            <a:avLst/>
          </a:prstGeom>
          <a:noFill/>
        </p:spPr>
        <p:txBody>
          <a:bodyPr wrap="square" rtlCol="0">
            <a:spAutoFit/>
          </a:bodyPr>
          <a:lstStyle/>
          <a:p>
            <a:r>
              <a:rPr lang="en-US" sz="1600"/>
              <a:t>[3]</a:t>
            </a:r>
          </a:p>
        </p:txBody>
      </p:sp>
      <p:sp>
        <p:nvSpPr>
          <p:cNvPr id="16" name="TextBox 15">
            <a:extLst>
              <a:ext uri="{FF2B5EF4-FFF2-40B4-BE49-F238E27FC236}">
                <a16:creationId xmlns:a16="http://schemas.microsoft.com/office/drawing/2014/main" id="{C180FEC5-C0F0-4B27-94BD-677654C5CAD1}"/>
              </a:ext>
            </a:extLst>
          </p:cNvPr>
          <p:cNvSpPr txBox="1"/>
          <p:nvPr/>
        </p:nvSpPr>
        <p:spPr>
          <a:xfrm>
            <a:off x="9632756" y="6318937"/>
            <a:ext cx="672353" cy="338554"/>
          </a:xfrm>
          <a:prstGeom prst="rect">
            <a:avLst/>
          </a:prstGeom>
          <a:noFill/>
        </p:spPr>
        <p:txBody>
          <a:bodyPr wrap="square" rtlCol="0">
            <a:spAutoFit/>
          </a:bodyPr>
          <a:lstStyle/>
          <a:p>
            <a:r>
              <a:rPr lang="en-US" sz="1600"/>
              <a:t>[3]</a:t>
            </a:r>
          </a:p>
        </p:txBody>
      </p:sp>
    </p:spTree>
    <p:extLst>
      <p:ext uri="{BB962C8B-B14F-4D97-AF65-F5344CB8AC3E}">
        <p14:creationId xmlns:p14="http://schemas.microsoft.com/office/powerpoint/2010/main" val="3262230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456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AA871-2536-40C6-9E8C-A77E13B6DDFA}"/>
              </a:ext>
            </a:extLst>
          </p:cNvPr>
          <p:cNvSpPr>
            <a:spLocks noGrp="1"/>
          </p:cNvSpPr>
          <p:nvPr>
            <p:ph type="title"/>
          </p:nvPr>
        </p:nvSpPr>
        <p:spPr/>
        <p:txBody>
          <a:bodyPr/>
          <a:lstStyle/>
          <a:p>
            <a:r>
              <a:rPr lang="en-US"/>
              <a:t>LED lights Vs High intensity discharge (HID) </a:t>
            </a:r>
          </a:p>
        </p:txBody>
      </p:sp>
      <p:sp>
        <p:nvSpPr>
          <p:cNvPr id="3" name="Content Placeholder 2">
            <a:extLst>
              <a:ext uri="{FF2B5EF4-FFF2-40B4-BE49-F238E27FC236}">
                <a16:creationId xmlns:a16="http://schemas.microsoft.com/office/drawing/2014/main" id="{DA98A1A7-A66D-4373-B427-5CCB13762ECE}"/>
              </a:ext>
            </a:extLst>
          </p:cNvPr>
          <p:cNvSpPr>
            <a:spLocks noGrp="1"/>
          </p:cNvSpPr>
          <p:nvPr>
            <p:ph idx="1"/>
          </p:nvPr>
        </p:nvSpPr>
        <p:spPr>
          <a:xfrm>
            <a:off x="595424" y="1358556"/>
            <a:ext cx="3633676" cy="3058898"/>
          </a:xfrm>
        </p:spPr>
        <p:txBody>
          <a:bodyPr/>
          <a:lstStyle/>
          <a:p>
            <a:r>
              <a:rPr lang="en-US"/>
              <a:t>LED</a:t>
            </a:r>
          </a:p>
          <a:p>
            <a:pPr lvl="1"/>
            <a:r>
              <a:rPr lang="en-US" sz="1600"/>
              <a:t>Pros</a:t>
            </a:r>
          </a:p>
          <a:p>
            <a:pPr lvl="2"/>
            <a:r>
              <a:rPr lang="en-US" sz="1600"/>
              <a:t>Lower heat generation</a:t>
            </a:r>
          </a:p>
          <a:p>
            <a:pPr lvl="2"/>
            <a:r>
              <a:rPr lang="en-US" sz="1600"/>
              <a:t>No ballast required</a:t>
            </a:r>
          </a:p>
          <a:p>
            <a:pPr lvl="2"/>
            <a:r>
              <a:rPr lang="en-US" sz="1600"/>
              <a:t>Color spectrum is easily adjusted</a:t>
            </a:r>
          </a:p>
          <a:p>
            <a:pPr lvl="1"/>
            <a:r>
              <a:rPr lang="en-US" sz="1600"/>
              <a:t>Con</a:t>
            </a:r>
          </a:p>
          <a:p>
            <a:pPr lvl="2"/>
            <a:r>
              <a:rPr lang="en-US" sz="1600"/>
              <a:t>Less powerful than HID</a:t>
            </a:r>
          </a:p>
          <a:p>
            <a:pPr lvl="2"/>
            <a:r>
              <a:rPr lang="en-US" sz="1600"/>
              <a:t>Specifications not standardized</a:t>
            </a:r>
          </a:p>
          <a:p>
            <a:pPr lvl="2"/>
            <a:r>
              <a:rPr lang="en-US" sz="1600"/>
              <a:t>High cost</a:t>
            </a:r>
          </a:p>
        </p:txBody>
      </p:sp>
      <p:sp>
        <p:nvSpPr>
          <p:cNvPr id="4" name="Content Placeholder 2">
            <a:extLst>
              <a:ext uri="{FF2B5EF4-FFF2-40B4-BE49-F238E27FC236}">
                <a16:creationId xmlns:a16="http://schemas.microsoft.com/office/drawing/2014/main" id="{8B09375B-BB8A-4F3D-BB95-E9445D98D170}"/>
              </a:ext>
            </a:extLst>
          </p:cNvPr>
          <p:cNvSpPr txBox="1">
            <a:spLocks/>
          </p:cNvSpPr>
          <p:nvPr/>
        </p:nvSpPr>
        <p:spPr bwMode="auto">
          <a:xfrm>
            <a:off x="3829051" y="1358556"/>
            <a:ext cx="3633676" cy="37971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1" indent="-342891" algn="l" rtl="0" eaLnBrk="1" fontAlgn="base" hangingPunct="1">
              <a:spcBef>
                <a:spcPct val="20000"/>
              </a:spcBef>
              <a:spcAft>
                <a:spcPct val="0"/>
              </a:spcAft>
              <a:buClr>
                <a:srgbClr val="003264"/>
              </a:buClr>
              <a:buFont typeface="Arial"/>
              <a:buChar char="•"/>
              <a:defRPr sz="2100" baseline="0">
                <a:solidFill>
                  <a:srgbClr val="1B203D"/>
                </a:solidFill>
                <a:latin typeface="Arial"/>
                <a:ea typeface="+mn-ea"/>
                <a:cs typeface="Arial"/>
              </a:defRPr>
            </a:lvl1pPr>
            <a:lvl2pPr marL="742932" indent="-285744" algn="l" rtl="0" eaLnBrk="1" fontAlgn="base" hangingPunct="1">
              <a:spcBef>
                <a:spcPct val="20000"/>
              </a:spcBef>
              <a:spcAft>
                <a:spcPct val="0"/>
              </a:spcAft>
              <a:buChar char="–"/>
              <a:defRPr sz="1800" b="1" baseline="0">
                <a:solidFill>
                  <a:srgbClr val="0070C0"/>
                </a:solidFill>
                <a:latin typeface="Arial"/>
                <a:cs typeface="Arial"/>
              </a:defRPr>
            </a:lvl2pPr>
            <a:lvl3pPr marL="1142971" indent="-228594" algn="l" rtl="0" eaLnBrk="1" fontAlgn="base" hangingPunct="1">
              <a:spcBef>
                <a:spcPct val="20000"/>
              </a:spcBef>
              <a:spcAft>
                <a:spcPct val="0"/>
              </a:spcAft>
              <a:buChar char="•"/>
              <a:defRPr sz="1800" i="0">
                <a:solidFill>
                  <a:srgbClr val="0070C0"/>
                </a:solidFill>
                <a:latin typeface="Arial"/>
                <a:cs typeface="Arial"/>
              </a:defRPr>
            </a:lvl3pPr>
            <a:lvl4pPr marL="1600160" indent="-228594" algn="l" rtl="0" eaLnBrk="1" fontAlgn="base" hangingPunct="1">
              <a:spcBef>
                <a:spcPct val="20000"/>
              </a:spcBef>
              <a:spcAft>
                <a:spcPct val="0"/>
              </a:spcAft>
              <a:buChar char="–"/>
              <a:defRPr sz="1600" baseline="0">
                <a:solidFill>
                  <a:srgbClr val="0070C0"/>
                </a:solidFill>
                <a:latin typeface="Arial"/>
                <a:cs typeface="Arial"/>
              </a:defRPr>
            </a:lvl4pPr>
            <a:lvl5pPr marL="2057349" indent="-228594" algn="l" rtl="0" eaLnBrk="1" fontAlgn="base" hangingPunct="1">
              <a:spcBef>
                <a:spcPct val="20000"/>
              </a:spcBef>
              <a:spcAft>
                <a:spcPct val="0"/>
              </a:spcAft>
              <a:buChar char="»"/>
              <a:defRPr sz="1400">
                <a:solidFill>
                  <a:srgbClr val="0070C0"/>
                </a:solidFill>
                <a:latin typeface="Arial"/>
                <a:cs typeface="Arial"/>
              </a:defRPr>
            </a:lvl5pPr>
            <a:lvl6pPr marL="2514537" indent="-228594" algn="l" rtl="0" eaLnBrk="1" fontAlgn="base" hangingPunct="1">
              <a:spcBef>
                <a:spcPct val="20000"/>
              </a:spcBef>
              <a:spcAft>
                <a:spcPct val="0"/>
              </a:spcAft>
              <a:buChar char="»"/>
              <a:defRPr sz="2000">
                <a:solidFill>
                  <a:srgbClr val="003D7C"/>
                </a:solidFill>
                <a:latin typeface="+mn-lt"/>
              </a:defRPr>
            </a:lvl6pPr>
            <a:lvl7pPr marL="2971726" indent="-228594" algn="l" rtl="0" eaLnBrk="1" fontAlgn="base" hangingPunct="1">
              <a:spcBef>
                <a:spcPct val="20000"/>
              </a:spcBef>
              <a:spcAft>
                <a:spcPct val="0"/>
              </a:spcAft>
              <a:buChar char="»"/>
              <a:defRPr sz="2000">
                <a:solidFill>
                  <a:srgbClr val="003D7C"/>
                </a:solidFill>
                <a:latin typeface="+mn-lt"/>
              </a:defRPr>
            </a:lvl7pPr>
            <a:lvl8pPr marL="3428914" indent="-228594" algn="l" rtl="0" eaLnBrk="1" fontAlgn="base" hangingPunct="1">
              <a:spcBef>
                <a:spcPct val="20000"/>
              </a:spcBef>
              <a:spcAft>
                <a:spcPct val="0"/>
              </a:spcAft>
              <a:buChar char="»"/>
              <a:defRPr sz="2000">
                <a:solidFill>
                  <a:srgbClr val="003D7C"/>
                </a:solidFill>
                <a:latin typeface="+mn-lt"/>
              </a:defRPr>
            </a:lvl8pPr>
            <a:lvl9pPr marL="3886103" indent="-228594" algn="l" rtl="0" eaLnBrk="1" fontAlgn="base" hangingPunct="1">
              <a:spcBef>
                <a:spcPct val="20000"/>
              </a:spcBef>
              <a:spcAft>
                <a:spcPct val="0"/>
              </a:spcAft>
              <a:buChar char="»"/>
              <a:defRPr sz="2000">
                <a:solidFill>
                  <a:srgbClr val="003D7C"/>
                </a:solidFill>
                <a:latin typeface="+mn-lt"/>
              </a:defRPr>
            </a:lvl9pPr>
          </a:lstStyle>
          <a:p>
            <a:r>
              <a:rPr lang="en-US" kern="0"/>
              <a:t>HID</a:t>
            </a:r>
          </a:p>
          <a:p>
            <a:pPr lvl="1"/>
            <a:r>
              <a:rPr lang="en-US" sz="1600" kern="0"/>
              <a:t>Pros</a:t>
            </a:r>
          </a:p>
          <a:p>
            <a:pPr lvl="2"/>
            <a:r>
              <a:rPr lang="en-US" sz="1600" kern="0"/>
              <a:t>Low cost</a:t>
            </a:r>
          </a:p>
          <a:p>
            <a:pPr lvl="2"/>
            <a:r>
              <a:rPr lang="en-US" sz="1600" kern="0"/>
              <a:t>High intensity light</a:t>
            </a:r>
          </a:p>
          <a:p>
            <a:pPr lvl="2"/>
            <a:r>
              <a:rPr lang="en-US" sz="1600" kern="0"/>
              <a:t>Lots of information </a:t>
            </a:r>
          </a:p>
          <a:p>
            <a:pPr lvl="1"/>
            <a:r>
              <a:rPr lang="en-US" sz="1600" kern="0"/>
              <a:t>Con</a:t>
            </a:r>
          </a:p>
          <a:p>
            <a:pPr lvl="2"/>
            <a:r>
              <a:rPr lang="en-US" sz="1600" kern="0"/>
              <a:t>Quick bulb degradation</a:t>
            </a:r>
          </a:p>
          <a:p>
            <a:pPr lvl="2"/>
            <a:r>
              <a:rPr lang="en-US" sz="1600" kern="0"/>
              <a:t>Bulky </a:t>
            </a:r>
          </a:p>
          <a:p>
            <a:pPr lvl="2"/>
            <a:r>
              <a:rPr lang="en-US" sz="1600" kern="0"/>
              <a:t>Less control over spectrum</a:t>
            </a:r>
          </a:p>
          <a:p>
            <a:pPr lvl="2"/>
            <a:r>
              <a:rPr lang="en-US" sz="1600" kern="0"/>
              <a:t>Large amount of heat generated</a:t>
            </a:r>
          </a:p>
        </p:txBody>
      </p:sp>
      <p:pic>
        <p:nvPicPr>
          <p:cNvPr id="5" name="Picture 4">
            <a:extLst>
              <a:ext uri="{FF2B5EF4-FFF2-40B4-BE49-F238E27FC236}">
                <a16:creationId xmlns:a16="http://schemas.microsoft.com/office/drawing/2014/main" id="{0617293C-B4CC-4798-B1E8-BDB94F4CCE5B}"/>
              </a:ext>
            </a:extLst>
          </p:cNvPr>
          <p:cNvPicPr>
            <a:picLocks noChangeAspect="1"/>
          </p:cNvPicPr>
          <p:nvPr/>
        </p:nvPicPr>
        <p:blipFill>
          <a:blip r:embed="rId4"/>
          <a:stretch>
            <a:fillRect/>
          </a:stretch>
        </p:blipFill>
        <p:spPr>
          <a:xfrm>
            <a:off x="7745358" y="1277808"/>
            <a:ext cx="2656329" cy="1503492"/>
          </a:xfrm>
          <a:prstGeom prst="rect">
            <a:avLst/>
          </a:prstGeom>
        </p:spPr>
      </p:pic>
      <p:pic>
        <p:nvPicPr>
          <p:cNvPr id="8" name="Picture 7">
            <a:extLst>
              <a:ext uri="{FF2B5EF4-FFF2-40B4-BE49-F238E27FC236}">
                <a16:creationId xmlns:a16="http://schemas.microsoft.com/office/drawing/2014/main" id="{01EEB327-1AE8-4C25-87C1-4A2034819CFD}"/>
              </a:ext>
            </a:extLst>
          </p:cNvPr>
          <p:cNvPicPr>
            <a:picLocks noChangeAspect="1"/>
          </p:cNvPicPr>
          <p:nvPr/>
        </p:nvPicPr>
        <p:blipFill>
          <a:blip r:embed="rId5"/>
          <a:stretch>
            <a:fillRect/>
          </a:stretch>
        </p:blipFill>
        <p:spPr>
          <a:xfrm>
            <a:off x="7745358" y="3429000"/>
            <a:ext cx="2600712" cy="2668190"/>
          </a:xfrm>
          <a:prstGeom prst="rect">
            <a:avLst/>
          </a:prstGeom>
        </p:spPr>
      </p:pic>
      <p:pic>
        <p:nvPicPr>
          <p:cNvPr id="10" name="Audio 10">
            <a:hlinkClick r:id="" action="ppaction://media"/>
            <a:extLst>
              <a:ext uri="{FF2B5EF4-FFF2-40B4-BE49-F238E27FC236}">
                <a16:creationId xmlns:a16="http://schemas.microsoft.com/office/drawing/2014/main" id="{02CE274B-2110-4234-B361-70FA194892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
        <p:nvSpPr>
          <p:cNvPr id="6" name="TextBox 5">
            <a:extLst>
              <a:ext uri="{FF2B5EF4-FFF2-40B4-BE49-F238E27FC236}">
                <a16:creationId xmlns:a16="http://schemas.microsoft.com/office/drawing/2014/main" id="{0C3643D1-7147-4D33-918E-40B7C107DF69}"/>
              </a:ext>
            </a:extLst>
          </p:cNvPr>
          <p:cNvSpPr txBox="1"/>
          <p:nvPr/>
        </p:nvSpPr>
        <p:spPr>
          <a:xfrm>
            <a:off x="8709537" y="2781300"/>
            <a:ext cx="672353" cy="338554"/>
          </a:xfrm>
          <a:prstGeom prst="rect">
            <a:avLst/>
          </a:prstGeom>
          <a:noFill/>
        </p:spPr>
        <p:txBody>
          <a:bodyPr wrap="square" rtlCol="0">
            <a:spAutoFit/>
          </a:bodyPr>
          <a:lstStyle/>
          <a:p>
            <a:r>
              <a:rPr lang="en-US" sz="1600"/>
              <a:t>[1]</a:t>
            </a:r>
          </a:p>
        </p:txBody>
      </p:sp>
      <p:sp>
        <p:nvSpPr>
          <p:cNvPr id="11" name="TextBox 10">
            <a:extLst>
              <a:ext uri="{FF2B5EF4-FFF2-40B4-BE49-F238E27FC236}">
                <a16:creationId xmlns:a16="http://schemas.microsoft.com/office/drawing/2014/main" id="{B13E0917-9B29-4DB1-97F7-984C699E5D09}"/>
              </a:ext>
            </a:extLst>
          </p:cNvPr>
          <p:cNvSpPr txBox="1"/>
          <p:nvPr/>
        </p:nvSpPr>
        <p:spPr>
          <a:xfrm>
            <a:off x="8888507" y="6200745"/>
            <a:ext cx="672353" cy="338554"/>
          </a:xfrm>
          <a:prstGeom prst="rect">
            <a:avLst/>
          </a:prstGeom>
          <a:noFill/>
        </p:spPr>
        <p:txBody>
          <a:bodyPr wrap="square" rtlCol="0">
            <a:spAutoFit/>
          </a:bodyPr>
          <a:lstStyle/>
          <a:p>
            <a:r>
              <a:rPr lang="en-US" sz="1600"/>
              <a:t>[2]</a:t>
            </a:r>
          </a:p>
        </p:txBody>
      </p:sp>
    </p:spTree>
    <p:extLst>
      <p:ext uri="{BB962C8B-B14F-4D97-AF65-F5344CB8AC3E}">
        <p14:creationId xmlns:p14="http://schemas.microsoft.com/office/powerpoint/2010/main" val="315261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88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82C49E-E819-4AC4-A27F-DBE449CCC690}"/>
              </a:ext>
            </a:extLst>
          </p:cNvPr>
          <p:cNvSpPr>
            <a:spLocks noGrp="1"/>
          </p:cNvSpPr>
          <p:nvPr>
            <p:ph type="title"/>
          </p:nvPr>
        </p:nvSpPr>
        <p:spPr/>
        <p:txBody>
          <a:bodyPr/>
          <a:lstStyle/>
          <a:p>
            <a:r>
              <a:rPr lang="en-US"/>
              <a:t>Flow meter calibration</a:t>
            </a:r>
          </a:p>
        </p:txBody>
      </p:sp>
      <p:sp>
        <p:nvSpPr>
          <p:cNvPr id="4" name="Slide Number Placeholder 3">
            <a:extLst>
              <a:ext uri="{FF2B5EF4-FFF2-40B4-BE49-F238E27FC236}">
                <a16:creationId xmlns:a16="http://schemas.microsoft.com/office/drawing/2014/main" id="{C8DE4CD2-9DAB-4D61-87AB-646B07854F2F}"/>
              </a:ext>
            </a:extLst>
          </p:cNvPr>
          <p:cNvSpPr>
            <a:spLocks noGrp="1"/>
          </p:cNvSpPr>
          <p:nvPr>
            <p:ph type="sldNum" sz="quarter" idx="12"/>
          </p:nvPr>
        </p:nvSpPr>
        <p:spPr>
          <a:xfrm>
            <a:off x="9442800" y="6401999"/>
            <a:ext cx="2208212" cy="369332"/>
          </a:xfrm>
          <a:prstGeom prst="rect">
            <a:avLst/>
          </a:prstGeom>
        </p:spPr>
        <p:txBody>
          <a:bodyPr vert="horz" lIns="0" tIns="0" rIns="0" bIns="0" rtlCol="0" anchor="ctr">
            <a:normAutofit/>
          </a:bodyPr>
          <a:lstStyle>
            <a:defPPr>
              <a:defRPr lang="en-US"/>
            </a:defPPr>
            <a:lvl1pPr marL="0" algn="r" defTabSz="914400" rtl="0" eaLnBrk="1" latinLnBrk="0" hangingPunct="1">
              <a:defRPr sz="1000" kern="1200" cap="all" spc="300" baseline="0">
                <a:solidFill>
                  <a:schemeClr val="tx1">
                    <a:alpha val="7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39607A7-8386-47DB-8578-DDEDD194E5D4}" type="slidenum">
              <a:rPr lang="en-US" smtClean="0"/>
              <a:pPr/>
              <a:t>13</a:t>
            </a:fld>
            <a:endParaRPr lang="en-US"/>
          </a:p>
        </p:txBody>
      </p:sp>
      <p:pic>
        <p:nvPicPr>
          <p:cNvPr id="2050" name="Picture 2">
            <a:extLst>
              <a:ext uri="{FF2B5EF4-FFF2-40B4-BE49-F238E27FC236}">
                <a16:creationId xmlns:a16="http://schemas.microsoft.com/office/drawing/2014/main" id="{9709EFE2-E4FF-4F12-8870-4FA01B1AC5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9271" y="2565400"/>
            <a:ext cx="4726879" cy="25526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695AEF0-1EA0-4DC4-9593-8B39464523D1}"/>
              </a:ext>
            </a:extLst>
          </p:cNvPr>
          <p:cNvPicPr>
            <a:picLocks noChangeAspect="1"/>
          </p:cNvPicPr>
          <p:nvPr/>
        </p:nvPicPr>
        <p:blipFill>
          <a:blip r:embed="rId5"/>
          <a:stretch>
            <a:fillRect/>
          </a:stretch>
        </p:blipFill>
        <p:spPr>
          <a:xfrm>
            <a:off x="1422400" y="1576473"/>
            <a:ext cx="3784600" cy="4623066"/>
          </a:xfrm>
          <a:prstGeom prst="rect">
            <a:avLst/>
          </a:prstGeom>
        </p:spPr>
      </p:pic>
      <p:sp>
        <p:nvSpPr>
          <p:cNvPr id="6" name="TextBox 5">
            <a:extLst>
              <a:ext uri="{FF2B5EF4-FFF2-40B4-BE49-F238E27FC236}">
                <a16:creationId xmlns:a16="http://schemas.microsoft.com/office/drawing/2014/main" id="{C9F144A4-5390-4EEA-9E70-4725AF16F45A}"/>
              </a:ext>
            </a:extLst>
          </p:cNvPr>
          <p:cNvSpPr txBox="1"/>
          <p:nvPr/>
        </p:nvSpPr>
        <p:spPr>
          <a:xfrm>
            <a:off x="1782619" y="6199539"/>
            <a:ext cx="4202546" cy="400110"/>
          </a:xfrm>
          <a:prstGeom prst="rect">
            <a:avLst/>
          </a:prstGeom>
          <a:noFill/>
        </p:spPr>
        <p:txBody>
          <a:bodyPr wrap="square" rtlCol="0">
            <a:spAutoFit/>
          </a:bodyPr>
          <a:lstStyle/>
          <a:p>
            <a:r>
              <a:rPr lang="en-US"/>
              <a:t>Arduino Sketch </a:t>
            </a:r>
          </a:p>
        </p:txBody>
      </p:sp>
      <p:sp>
        <p:nvSpPr>
          <p:cNvPr id="8" name="TextBox 7">
            <a:extLst>
              <a:ext uri="{FF2B5EF4-FFF2-40B4-BE49-F238E27FC236}">
                <a16:creationId xmlns:a16="http://schemas.microsoft.com/office/drawing/2014/main" id="{C17A6EE4-C39D-448F-9678-E48C26A7A09C}"/>
              </a:ext>
            </a:extLst>
          </p:cNvPr>
          <p:cNvSpPr txBox="1"/>
          <p:nvPr/>
        </p:nvSpPr>
        <p:spPr>
          <a:xfrm>
            <a:off x="6871854" y="5331455"/>
            <a:ext cx="4202546" cy="707886"/>
          </a:xfrm>
          <a:prstGeom prst="rect">
            <a:avLst/>
          </a:prstGeom>
          <a:noFill/>
        </p:spPr>
        <p:txBody>
          <a:bodyPr wrap="square" rtlCol="0">
            <a:spAutoFit/>
          </a:bodyPr>
          <a:lstStyle/>
          <a:p>
            <a:r>
              <a:rPr lang="en-US"/>
              <a:t>Set up used to obtain calibration curve</a:t>
            </a:r>
          </a:p>
        </p:txBody>
      </p:sp>
      <p:pic>
        <p:nvPicPr>
          <p:cNvPr id="7" name="Audio 6">
            <a:hlinkClick r:id="" action="ppaction://media"/>
            <a:extLst>
              <a:ext uri="{FF2B5EF4-FFF2-40B4-BE49-F238E27FC236}">
                <a16:creationId xmlns:a16="http://schemas.microsoft.com/office/drawing/2014/main" id="{5B78932A-EA2A-47DA-928F-307D905FEA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69600" y="5721065"/>
            <a:ext cx="609600" cy="609600"/>
          </a:xfrm>
          <a:prstGeom prst="rect">
            <a:avLst/>
          </a:prstGeom>
        </p:spPr>
      </p:pic>
      <p:pic>
        <p:nvPicPr>
          <p:cNvPr id="3" name="Picture 2">
            <a:extLst>
              <a:ext uri="{FF2B5EF4-FFF2-40B4-BE49-F238E27FC236}">
                <a16:creationId xmlns:a16="http://schemas.microsoft.com/office/drawing/2014/main" id="{FBAFDF32-100C-4015-929F-1CA5BF623F47}"/>
              </a:ext>
            </a:extLst>
          </p:cNvPr>
          <p:cNvPicPr>
            <a:picLocks noChangeAspect="1"/>
          </p:cNvPicPr>
          <p:nvPr/>
        </p:nvPicPr>
        <p:blipFill>
          <a:blip r:embed="rId7"/>
          <a:stretch>
            <a:fillRect/>
          </a:stretch>
        </p:blipFill>
        <p:spPr>
          <a:xfrm>
            <a:off x="7985927" y="1137887"/>
            <a:ext cx="1513566" cy="1306617"/>
          </a:xfrm>
          <a:prstGeom prst="rect">
            <a:avLst/>
          </a:prstGeom>
        </p:spPr>
      </p:pic>
    </p:spTree>
    <p:extLst>
      <p:ext uri="{BB962C8B-B14F-4D97-AF65-F5344CB8AC3E}">
        <p14:creationId xmlns:p14="http://schemas.microsoft.com/office/powerpoint/2010/main" val="961281417"/>
      </p:ext>
    </p:extLst>
  </p:cSld>
  <p:clrMapOvr>
    <a:masterClrMapping/>
  </p:clrMapOvr>
  <mc:AlternateContent xmlns:mc="http://schemas.openxmlformats.org/markup-compatibility/2006">
    <mc:Choice xmlns:p14="http://schemas.microsoft.com/office/powerpoint/2010/main" Requires="p14">
      <p:transition spd="slow" p14:dur="2000" advTm="133115"/>
    </mc:Choice>
    <mc:Fallback>
      <p:transition spd="slow" advTm="133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3A86A75C-4F4B-4683-9AE1-C65F6400EC91}">
      <p14:laserTraceLst xmlns:p14="http://schemas.microsoft.com/office/powerpoint/2010/main">
        <p14:tracePtLst>
          <p14:tracePt t="706" x="60325" y="541338"/>
          <p14:tracePt t="715" x="150813" y="533400"/>
          <p14:tracePt t="722" x="293688" y="512763"/>
          <p14:tracePt t="731" x="454025" y="512763"/>
          <p14:tracePt t="737" x="636588" y="512763"/>
          <p14:tracePt t="745" x="874713" y="520700"/>
          <p14:tracePt t="753" x="1101725" y="565150"/>
          <p14:tracePt t="761" x="1273175" y="588963"/>
          <p14:tracePt t="769" x="1524000" y="631825"/>
          <p14:tracePt t="777" x="1825625" y="679450"/>
          <p14:tracePt t="785" x="2068513" y="708025"/>
          <p14:tracePt t="795" x="2554288" y="803275"/>
          <p14:tracePt t="804" x="2903538" y="850900"/>
          <p14:tracePt t="810" x="3357563" y="927100"/>
          <p14:tracePt t="819" x="3810000" y="998538"/>
          <p14:tracePt t="826" x="4237038" y="1035050"/>
          <p14:tracePt t="834" x="4454525" y="1062038"/>
          <p14:tracePt t="842" x="4872038" y="1077913"/>
          <p14:tracePt t="850" x="5238750" y="1093788"/>
          <p14:tracePt t="858" x="5397500" y="1093788"/>
          <p14:tracePt t="878" x="5886450" y="1154113"/>
          <p14:tracePt t="885" x="6015038" y="1165225"/>
          <p14:tracePt t="890" x="6105525" y="1185863"/>
          <p14:tracePt t="901" x="6184900" y="1196975"/>
          <p14:tracePt t="906" x="6237288" y="1204913"/>
          <p14:tracePt t="918" x="6248400" y="1204913"/>
          <p14:tracePt t="924" x="6256338" y="1209675"/>
          <p14:tracePt t="1599" x="6273800" y="1209675"/>
          <p14:tracePt t="1604" x="6284913" y="1209675"/>
          <p14:tracePt t="1612" x="6324600" y="1204913"/>
          <p14:tracePt t="1620" x="6380163" y="1196975"/>
          <p14:tracePt t="1627" x="6408738" y="1189038"/>
          <p14:tracePt t="1635" x="6435725" y="1189038"/>
          <p14:tracePt t="1643" x="6475413" y="1181100"/>
          <p14:tracePt t="1651" x="6503988" y="1181100"/>
          <p14:tracePt t="1659" x="6535738" y="1173163"/>
          <p14:tracePt t="1667" x="6575425" y="1173163"/>
          <p14:tracePt t="1676" x="6602413" y="1173163"/>
          <p14:tracePt t="1686" x="6670675" y="1173163"/>
          <p14:tracePt t="1691" x="6734175" y="1173163"/>
          <p14:tracePt t="1701" x="6826250" y="1181100"/>
          <p14:tracePt t="1708" x="6905625" y="1201738"/>
          <p14:tracePt t="1719" x="6997700" y="1209675"/>
          <p14:tracePt t="1725" x="7048500" y="1220788"/>
          <p14:tracePt t="1737" x="7124700" y="1220788"/>
          <p14:tracePt t="1742" x="7191375" y="1228725"/>
          <p14:tracePt t="1750" x="7231063" y="1228725"/>
          <p14:tracePt t="1757" x="7259638" y="1236663"/>
          <p14:tracePt t="1766" x="7299325" y="1236663"/>
          <p14:tracePt t="1773" x="7319963" y="1244600"/>
          <p14:tracePt t="1782" x="7343775" y="1249363"/>
          <p14:tracePt t="1789" x="7362825" y="1249363"/>
          <p14:tracePt t="1798" x="7391400" y="1257300"/>
          <p14:tracePt t="1805" x="7402513" y="1265238"/>
          <p14:tracePt t="1813" x="7415213" y="1265238"/>
          <p14:tracePt t="1821" x="7415213" y="1268413"/>
          <p14:tracePt t="1829" x="7423150" y="1268413"/>
          <p14:tracePt t="1938" x="7423150" y="1281113"/>
          <p14:tracePt t="1942" x="7418388" y="1308100"/>
          <p14:tracePt t="1951" x="7410450" y="1363663"/>
          <p14:tracePt t="1960" x="7410450" y="1452563"/>
          <p14:tracePt t="1966" x="7450138" y="1587500"/>
          <p14:tracePt t="1978" x="7537450" y="1825625"/>
          <p14:tracePt t="1988" x="7637463" y="2116138"/>
          <p14:tracePt t="1993" x="7732713" y="2427288"/>
          <p14:tracePt t="2000" x="7816850" y="2760663"/>
          <p14:tracePt t="2007" x="7851775" y="2916238"/>
          <p14:tracePt t="2017" x="7875588" y="3030538"/>
          <p14:tracePt t="2024" x="7896225" y="3146425"/>
          <p14:tracePt t="2031" x="7904163" y="3249613"/>
          <p14:tracePt t="2039" x="7923213" y="3328988"/>
          <p14:tracePt t="2047" x="7943850" y="3381375"/>
          <p14:tracePt t="2055" x="7962900" y="3449638"/>
          <p14:tracePt t="2063" x="7978775" y="3492500"/>
          <p14:tracePt t="2072" x="7999413" y="3548063"/>
          <p14:tracePt t="2081" x="8007350" y="3568700"/>
          <p14:tracePt t="2091" x="8010525" y="3592513"/>
          <p14:tracePt t="2097" x="8010525" y="3595688"/>
          <p14:tracePt t="2104" x="8020050" y="3595688"/>
          <p14:tracePt t="2455" x="8023225" y="3600450"/>
          <p14:tracePt t="2461" x="8035925" y="3600450"/>
          <p14:tracePt t="2469" x="8062913" y="3608388"/>
          <p14:tracePt t="2477" x="8086725" y="3616325"/>
          <p14:tracePt t="2485" x="8107363" y="3616325"/>
          <p14:tracePt t="2493" x="8118475" y="3624263"/>
          <p14:tracePt t="2501" x="8123238" y="3624263"/>
          <p14:tracePt t="2517" x="8131175" y="3624263"/>
          <p14:tracePt t="3567" x="8134350" y="3635375"/>
          <p14:tracePt t="3575" x="8142288" y="3640138"/>
          <p14:tracePt t="3583" x="8162925" y="3667125"/>
          <p14:tracePt t="3590" x="8178800" y="3698875"/>
          <p14:tracePt t="3597" x="8197850" y="3719513"/>
          <p14:tracePt t="3605" x="8218488" y="3762375"/>
          <p14:tracePt t="3613" x="8250238" y="3798888"/>
          <p14:tracePt t="3621" x="8277225" y="3843338"/>
          <p14:tracePt t="3629" x="8301038" y="3875088"/>
          <p14:tracePt t="3638" x="8337550" y="3910013"/>
          <p14:tracePt t="3645" x="8374063" y="3946525"/>
          <p14:tracePt t="3653" x="8393113" y="3965575"/>
          <p14:tracePt t="3661" x="8429625" y="3994150"/>
          <p14:tracePt t="3670" x="8448675" y="4013200"/>
          <p14:tracePt t="3677" x="8464550" y="4025900"/>
          <p14:tracePt t="3685" x="8469313" y="4033838"/>
          <p14:tracePt t="3695" x="8472488" y="4037013"/>
          <p14:tracePt t="3704" x="8480425" y="4044950"/>
          <p14:tracePt t="3711" x="8485188" y="4049713"/>
          <p14:tracePt t="3719" x="8488363" y="4049713"/>
          <p14:tracePt t="3727" x="8488363" y="4052888"/>
          <p14:tracePt t="4073" x="8488363" y="4060825"/>
          <p14:tracePt t="4081" x="8488363" y="4065588"/>
          <p14:tracePt t="4089" x="8488363" y="4068763"/>
          <p14:tracePt t="4097" x="8488363" y="4076700"/>
          <p14:tracePt t="4105" x="8488363" y="4081463"/>
          <p14:tracePt t="4113" x="8488363" y="4089400"/>
          <p14:tracePt t="4121" x="8488363" y="4092575"/>
          <p14:tracePt t="4129" x="8488363" y="4097338"/>
          <p14:tracePt t="4137" x="8488363" y="4105275"/>
          <p14:tracePt t="4145" x="8488363" y="4108450"/>
          <p14:tracePt t="4253" x="8496300" y="4108450"/>
          <p14:tracePt t="4279" x="8496300" y="4100513"/>
          <p14:tracePt t="4285" x="8501063" y="4097338"/>
          <p14:tracePt t="4292" x="8501063" y="4092575"/>
          <p14:tracePt t="4303" x="8501063" y="4084638"/>
          <p14:tracePt t="4307" x="8501063" y="4081463"/>
          <p14:tracePt t="4315" x="8504238" y="4081463"/>
          <p14:tracePt t="4645" x="8504238" y="4068763"/>
          <p14:tracePt t="4653" x="8504238" y="4049713"/>
          <p14:tracePt t="4661" x="8504238" y="4010025"/>
          <p14:tracePt t="4669" x="8516938" y="3933825"/>
          <p14:tracePt t="4677" x="8524875" y="3867150"/>
          <p14:tracePt t="4687" x="8524875" y="3790950"/>
          <p14:tracePt t="4693" x="8535988" y="3711575"/>
          <p14:tracePt t="4702" x="8543925" y="3635375"/>
          <p14:tracePt t="4709" x="8556625" y="3568700"/>
          <p14:tracePt t="4718" x="8572500" y="3500438"/>
          <p14:tracePt t="4725" x="8583613" y="3449638"/>
          <p14:tracePt t="4733" x="8599488" y="3392488"/>
          <p14:tracePt t="4741" x="8599488" y="3373438"/>
          <p14:tracePt t="4749" x="8607425" y="3352800"/>
          <p14:tracePt t="4757" x="8615363" y="3336925"/>
          <p14:tracePt t="4765" x="8615363" y="3325813"/>
          <p14:tracePt t="4825" x="8615363" y="3328988"/>
          <p14:tracePt t="4833" x="8615363" y="3336925"/>
          <p14:tracePt t="4842" x="8615363" y="3360738"/>
          <p14:tracePt t="4850" x="8615363" y="3416300"/>
          <p14:tracePt t="4867" x="8631238" y="3524250"/>
          <p14:tracePt t="4878" x="8643938" y="3616325"/>
          <p14:tracePt t="4884" x="8651875" y="3667125"/>
          <p14:tracePt t="4887" x="8659813" y="3722688"/>
          <p14:tracePt t="4897" x="8670925" y="3798888"/>
          <p14:tracePt t="4904" x="8678863" y="3854450"/>
          <p14:tracePt t="4913" x="8686800" y="3894138"/>
          <p14:tracePt t="4920" x="8686800" y="3925888"/>
          <p14:tracePt t="4927" x="8694738" y="3954463"/>
          <p14:tracePt t="4936" x="8702675" y="3994150"/>
          <p14:tracePt t="4943" x="8702675" y="4033838"/>
          <p14:tracePt t="4951" x="8712200" y="4065588"/>
          <p14:tracePt t="4959" x="8715375" y="4092575"/>
          <p14:tracePt t="4967" x="8715375" y="4113213"/>
          <p14:tracePt t="4975" x="8723313" y="4121150"/>
          <p14:tracePt t="4984" x="8723313" y="4125913"/>
          <p14:tracePt t="4991" x="8728075" y="4129088"/>
          <p14:tracePt t="5046" x="8736013" y="4129088"/>
          <p14:tracePt t="5059" x="8739188" y="4125913"/>
          <p14:tracePt t="5070" x="8743950" y="4113213"/>
          <p14:tracePt t="5076" x="8743950" y="4105275"/>
          <p14:tracePt t="5085" x="8755063" y="4092575"/>
          <p14:tracePt t="5093" x="8770938" y="4073525"/>
          <p14:tracePt t="5102" x="8775700" y="4065588"/>
          <p14:tracePt t="5109" x="8783638" y="4052888"/>
          <p14:tracePt t="5117" x="8786813" y="4049713"/>
          <p14:tracePt t="5125" x="8794750" y="4049713"/>
          <p14:tracePt t="5133" x="8794750" y="4044950"/>
          <p14:tracePt t="5217" x="8791575" y="4044950"/>
          <p14:tracePt t="5233" x="8786813" y="4044950"/>
          <p14:tracePt t="5241" x="8786813" y="4049713"/>
          <p14:tracePt t="5249" x="8767763" y="4057650"/>
          <p14:tracePt t="5257" x="8739188" y="4065588"/>
          <p14:tracePt t="5266" x="8712200" y="4065588"/>
          <p14:tracePt t="5273" x="8670925" y="4065588"/>
          <p14:tracePt t="5281" x="8643938" y="4065588"/>
          <p14:tracePt t="5289" x="8615363" y="4065588"/>
          <p14:tracePt t="5297" x="8583613" y="4060825"/>
          <p14:tracePt t="5305" x="8572500" y="4052888"/>
          <p14:tracePt t="5313" x="8567738" y="4049713"/>
          <p14:tracePt t="5321" x="8559800" y="4044950"/>
          <p14:tracePt t="5329" x="8559800" y="4037013"/>
          <p14:tracePt t="5339" x="8556625" y="4025900"/>
          <p14:tracePt t="5345" x="8556625" y="4013200"/>
          <p14:tracePt t="5355" x="8556625" y="3986213"/>
          <p14:tracePt t="5361" x="8556625" y="3965575"/>
          <p14:tracePt t="5371" x="8556625" y="3938588"/>
          <p14:tracePt t="5379" x="8556625" y="3906838"/>
          <p14:tracePt t="5387" x="8556625" y="3886200"/>
          <p14:tracePt t="5395" x="8556625" y="3867150"/>
          <p14:tracePt t="5403" x="8556625" y="3846513"/>
          <p14:tracePt t="5411" x="8556625" y="3819525"/>
          <p14:tracePt t="5421" x="8556625" y="3798888"/>
          <p14:tracePt t="5427" x="8556625" y="3779838"/>
          <p14:tracePt t="5436" x="8548688" y="3746500"/>
          <p14:tracePt t="5443" x="8548688" y="3727450"/>
          <p14:tracePt t="5452" x="8548688" y="3714750"/>
          <p14:tracePt t="5459" x="8548688" y="3703638"/>
          <p14:tracePt t="5467" x="8548688" y="3698875"/>
          <p14:tracePt t="5475" x="8548688" y="3690938"/>
          <p14:tracePt t="5531" x="8548688" y="3695700"/>
          <p14:tracePt t="5539" x="8548688" y="3698875"/>
          <p14:tracePt t="5547" x="8548688" y="3703638"/>
          <p14:tracePt t="5555" x="8548688" y="3711575"/>
          <p14:tracePt t="5563" x="8548688" y="3727450"/>
          <p14:tracePt t="5571" x="8551863" y="3759200"/>
          <p14:tracePt t="5579" x="8551863" y="3770313"/>
          <p14:tracePt t="5587" x="8559800" y="3798888"/>
          <p14:tracePt t="5595" x="8564563" y="3811588"/>
          <p14:tracePt t="5603" x="8564563" y="3843338"/>
          <p14:tracePt t="5611" x="8564563" y="3854450"/>
          <p14:tracePt t="5620" x="8564563" y="3875088"/>
          <p14:tracePt t="5627" x="8572500" y="3886200"/>
          <p14:tracePt t="5639" x="8572500" y="3890963"/>
          <p14:tracePt t="5644" x="8572500" y="3898900"/>
          <p14:tracePt t="5657" x="8572500" y="3902075"/>
          <p14:tracePt t="5663" x="8575675" y="3902075"/>
          <p14:tracePt t="5674" x="8575675" y="3906838"/>
          <p14:tracePt t="5786" x="8575675" y="3902075"/>
          <p14:tracePt t="5794" x="8575675" y="3890963"/>
          <p14:tracePt t="5802" x="8575675" y="3883025"/>
          <p14:tracePt t="5810" x="8575675" y="3875088"/>
          <p14:tracePt t="5817" x="8575675" y="3862388"/>
          <p14:tracePt t="5826" x="8567738" y="3822700"/>
          <p14:tracePt t="5833" x="8567738" y="3803650"/>
          <p14:tracePt t="5842" x="8559800" y="3787775"/>
          <p14:tracePt t="5850" x="8556625" y="3767138"/>
          <p14:tracePt t="5857" x="8556625" y="3738563"/>
          <p14:tracePt t="5875" x="8540750" y="3695700"/>
          <p14:tracePt t="5882" x="8532813" y="3656013"/>
          <p14:tracePt t="5889" x="8532813" y="3643313"/>
          <p14:tracePt t="5901" x="8532813" y="3632200"/>
          <p14:tracePt t="5906" x="8532813" y="3627438"/>
          <p14:tracePt t="5917" x="8532813" y="3619500"/>
          <p14:tracePt t="5939" x="8532813" y="3616325"/>
          <p14:tracePt t="6047" x="8532813" y="3627438"/>
          <p14:tracePt t="6052" x="8532813" y="3635375"/>
          <p14:tracePt t="6061" x="8532813" y="3648075"/>
          <p14:tracePt t="6071" x="8532813" y="3651250"/>
          <p14:tracePt t="6075" x="8532813" y="3663950"/>
          <p14:tracePt t="6083" x="8532813" y="3675063"/>
          <p14:tracePt t="6091" x="8532813" y="3687763"/>
          <p14:tracePt t="6099" x="8528050" y="3698875"/>
          <p14:tracePt t="6107" x="8528050" y="3719513"/>
          <p14:tracePt t="6115" x="8528050" y="3743325"/>
          <p14:tracePt t="6123" x="8520113" y="3754438"/>
          <p14:tracePt t="6131" x="8520113" y="3767138"/>
          <p14:tracePt t="6139" x="8520113" y="3770313"/>
          <p14:tracePt t="6149" x="8520113" y="3779838"/>
          <p14:tracePt t="6361" x="8516938" y="3779838"/>
          <p14:tracePt t="6366" x="8516938" y="3783013"/>
          <p14:tracePt t="6374" x="8509000" y="3783013"/>
          <p14:tracePt t="6565" x="8509000" y="3787775"/>
          <p14:tracePt t="6572" x="8504238" y="3795713"/>
          <p14:tracePt t="6581" x="8496300" y="3811588"/>
          <p14:tracePt t="6590" x="8485188" y="3827463"/>
          <p14:tracePt t="6595" x="8469313" y="3846513"/>
          <p14:tracePt t="6605" x="8456613" y="3862388"/>
          <p14:tracePt t="6611" x="8440738" y="3883025"/>
          <p14:tracePt t="6621" x="8429625" y="3902075"/>
          <p14:tracePt t="6627" x="8413750" y="3925888"/>
          <p14:tracePt t="6635" x="8397875" y="3946525"/>
          <p14:tracePt t="6643" x="8377238" y="3970338"/>
          <p14:tracePt t="6651" x="8374063" y="3973513"/>
          <p14:tracePt t="6659" x="8366125" y="3978275"/>
          <p14:tracePt t="6708" x="8366125" y="3973513"/>
          <p14:tracePt t="6717" x="8369300" y="3954463"/>
          <p14:tracePt t="6724" x="8377238" y="3933825"/>
          <p14:tracePt t="6731" x="8389938" y="3902075"/>
          <p14:tracePt t="6741" x="8405813" y="3870325"/>
          <p14:tracePt t="6747" x="8432800" y="3838575"/>
          <p14:tracePt t="6757" x="8445500" y="3822700"/>
          <p14:tracePt t="6763" x="8477250" y="3790950"/>
          <p14:tracePt t="6773" x="8532813" y="3762375"/>
          <p14:tracePt t="6781" x="8556625" y="3751263"/>
          <p14:tracePt t="6789" x="8615363" y="3722688"/>
          <p14:tracePt t="6797" x="8683625" y="3695700"/>
          <p14:tracePt t="6805" x="8715375" y="3687763"/>
          <p14:tracePt t="6813" x="8791575" y="3667125"/>
          <p14:tracePt t="6821" x="8894763" y="3656013"/>
          <p14:tracePt t="6829" x="8926513" y="3651250"/>
          <p14:tracePt t="6837" x="9024938" y="3651250"/>
          <p14:tracePt t="6845" x="9066213" y="3651250"/>
          <p14:tracePt t="6854" x="9140825" y="3651250"/>
          <p14:tracePt t="6861" x="9172575" y="3651250"/>
          <p14:tracePt t="6870" x="9228138" y="3671888"/>
          <p14:tracePt t="6877" x="9240838" y="3671888"/>
          <p14:tracePt t="6885" x="9259888" y="3687763"/>
          <p14:tracePt t="6893" x="9264650" y="3690938"/>
          <p14:tracePt t="6901" x="9264650" y="3695700"/>
          <p14:tracePt t="6909" x="9272588" y="3703638"/>
          <p14:tracePt t="6925" x="9272588" y="3706813"/>
          <p14:tracePt t="6933" x="9272588" y="3711575"/>
          <p14:tracePt t="6941" x="9272588" y="3722688"/>
          <p14:tracePt t="6949" x="9272588" y="3730625"/>
          <p14:tracePt t="7065" x="9272588" y="3727450"/>
          <p14:tracePt t="7081" x="9272588" y="3714750"/>
          <p14:tracePt t="7091" x="9272588" y="3703638"/>
          <p14:tracePt t="7097" x="9272588" y="3690938"/>
          <p14:tracePt t="7105" x="9272588" y="3671888"/>
          <p14:tracePt t="7112" x="9272588" y="3651250"/>
          <p14:tracePt t="7120" x="9267825" y="3640138"/>
          <p14:tracePt t="7127" x="9259888" y="3616325"/>
          <p14:tracePt t="7135" x="9240838" y="3595688"/>
          <p14:tracePt t="7143" x="9196388" y="3568700"/>
          <p14:tracePt t="7151" x="9148763" y="3540125"/>
          <p14:tracePt t="7159" x="9082088" y="3513138"/>
          <p14:tracePt t="7172" x="9005888" y="3505200"/>
          <p14:tracePt t="7175" x="8937625" y="3492500"/>
          <p14:tracePt t="7183" x="8874125" y="3492500"/>
          <p14:tracePt t="7191" x="8847138" y="3492500"/>
          <p14:tracePt t="7200" x="8794750" y="3497263"/>
          <p14:tracePt t="7207" x="8755063" y="3497263"/>
          <p14:tracePt t="7215" x="8736013" y="3505200"/>
          <p14:tracePt t="7223" x="8731250" y="3513138"/>
          <p14:tracePt t="7231" x="8723313" y="3513138"/>
          <p14:tracePt t="7239" x="8723313" y="3516313"/>
          <p14:tracePt t="7255" x="8723313" y="3521075"/>
          <p14:tracePt t="7263" x="8723313" y="3529013"/>
          <p14:tracePt t="7288" x="8723313" y="3532188"/>
          <p14:tracePt t="7295" x="8723313" y="3536950"/>
          <p14:tracePt t="7321" x="8723313" y="3544888"/>
          <p14:tracePt t="7345" x="8723313" y="3548063"/>
          <p14:tracePt t="7353" x="8723313" y="3552825"/>
          <p14:tracePt t="7369" x="8723313" y="3560763"/>
          <p14:tracePt t="7385" x="8720138" y="3560763"/>
          <p14:tracePt t="7393" x="8720138" y="3563938"/>
          <p14:tracePt t="7401" x="8707438" y="3571875"/>
          <p14:tracePt t="7409" x="8702675" y="3571875"/>
          <p14:tracePt t="7417" x="8691563" y="3584575"/>
          <p14:tracePt t="7425" x="8667750" y="3595688"/>
          <p14:tracePt t="7433" x="8655050" y="3603625"/>
          <p14:tracePt t="7441" x="8631238" y="3624263"/>
          <p14:tracePt t="7449" x="8620125" y="3632200"/>
          <p14:tracePt t="7457" x="8599488" y="3656013"/>
          <p14:tracePt t="7465" x="8591550" y="3659188"/>
          <p14:tracePt t="7473" x="8580438" y="3667125"/>
          <p14:tracePt t="7489" x="8580438" y="3671888"/>
          <p14:tracePt t="7571" x="8580438" y="3663950"/>
          <p14:tracePt t="7580" x="8580438" y="3659188"/>
          <p14:tracePt t="7586" x="8583613" y="3651250"/>
          <p14:tracePt t="7596" x="8583613" y="3648075"/>
          <p14:tracePt t="7668" x="8583613" y="3643313"/>
          <p14:tracePt t="7676" x="8596313" y="3643313"/>
          <p14:tracePt t="7683" x="8599488" y="3635375"/>
          <p14:tracePt t="7691" x="8620125" y="3635375"/>
          <p14:tracePt t="7699" x="8631238" y="3635375"/>
          <p14:tracePt t="7707" x="8651875" y="3635375"/>
          <p14:tracePt t="7715" x="8678863" y="3635375"/>
          <p14:tracePt t="7723" x="8707438" y="3635375"/>
          <p14:tracePt t="7732" x="8786813" y="3635375"/>
          <p14:tracePt t="7739" x="8826500" y="3640138"/>
          <p14:tracePt t="7747" x="8882063" y="3651250"/>
          <p14:tracePt t="7755" x="8921750" y="3659188"/>
          <p14:tracePt t="7763" x="8966200" y="3667125"/>
          <p14:tracePt t="7772" x="8993188" y="3675063"/>
          <p14:tracePt t="7779" x="9037638" y="3690938"/>
          <p14:tracePt t="7787" x="9048750" y="3690938"/>
          <p14:tracePt t="7795" x="9061450" y="3703638"/>
          <p14:tracePt t="7807" x="9069388" y="3727450"/>
          <p14:tracePt t="7812" x="9077325" y="3730625"/>
          <p14:tracePt t="7822" x="9090025" y="3759200"/>
          <p14:tracePt t="7830" x="9090025" y="3779838"/>
          <p14:tracePt t="7836" x="9093200" y="3783013"/>
          <p14:tracePt t="7843" x="9093200" y="3795713"/>
          <p14:tracePt t="7852" x="9093200" y="3803650"/>
          <p14:tracePt t="7867" x="9093200" y="3811588"/>
          <p14:tracePt t="7876" x="9093200" y="3819525"/>
          <p14:tracePt t="7894" x="9093200" y="3822700"/>
          <p14:tracePt t="7910" x="9093200" y="3827463"/>
          <p14:tracePt t="7917" x="9090025" y="3827463"/>
          <p14:tracePt t="7925" x="9090025" y="3835400"/>
          <p14:tracePt t="7933" x="9082088" y="3835400"/>
          <p14:tracePt t="8030" x="9085263" y="3835400"/>
          <p14:tracePt t="8046" x="9090025" y="3835400"/>
          <p14:tracePt t="8062" x="9093200" y="3830638"/>
          <p14:tracePt t="8078" x="9101138" y="3830638"/>
          <p14:tracePt t="8165" x="9101138" y="3835400"/>
          <p14:tracePt t="8201" x="9105900" y="3838575"/>
          <p14:tracePt t="8217" x="9109075" y="3843338"/>
          <p14:tracePt t="8225" x="9117013" y="3843338"/>
          <p14:tracePt t="8249" x="9121775" y="3843338"/>
          <p14:tracePt t="8292" x="9129713" y="3843338"/>
          <p14:tracePt t="8307" x="9132888" y="3843338"/>
          <p14:tracePt t="8350" x="9137650" y="3843338"/>
          <p14:tracePt t="8364" x="9137650" y="3838575"/>
          <p14:tracePt t="8414" x="9137650" y="3830638"/>
          <p14:tracePt t="8421" x="9137650" y="3827463"/>
          <p14:tracePt t="8450" x="9137650" y="3822700"/>
          <p14:tracePt t="8519" x="9145588" y="3822700"/>
          <p14:tracePt t="8526" x="9148763" y="3814763"/>
          <p14:tracePt t="8534" x="9153525" y="3814763"/>
          <p14:tracePt t="8550" x="9164638" y="3811588"/>
          <p14:tracePt t="8559" x="9180513" y="3803650"/>
          <p14:tracePt t="8566" x="9193213" y="3790950"/>
          <p14:tracePt t="8575" x="9204325" y="3783013"/>
          <p14:tracePt t="8582" x="9228138" y="3767138"/>
          <p14:tracePt t="8590" x="9232900" y="3762375"/>
          <p14:tracePt t="8597" x="9236075" y="3759200"/>
          <p14:tracePt t="8613" x="9244013" y="3746500"/>
          <p14:tracePt t="8622" x="9251950" y="3730625"/>
          <p14:tracePt t="8629" x="9256713" y="3719513"/>
          <p14:tracePt t="8637" x="9272588" y="3706813"/>
          <p14:tracePt t="8645" x="9272588" y="3698875"/>
          <p14:tracePt t="8653" x="9275763" y="3695700"/>
          <p14:tracePt t="8661" x="9283700" y="3683000"/>
          <p14:tracePt t="8687" x="9283700" y="3679825"/>
          <p14:tracePt t="8756" x="9280525" y="3679825"/>
          <p14:tracePt t="8764" x="9280525" y="3683000"/>
          <p14:tracePt t="8773" x="9275763" y="3695700"/>
          <p14:tracePt t="8781" x="9267825" y="3711575"/>
          <p14:tracePt t="8789" x="9259888" y="3730625"/>
          <p14:tracePt t="8796" x="9259888" y="3735388"/>
          <p14:tracePt t="8804" x="9248775" y="3754438"/>
          <p14:tracePt t="8812" x="9240838" y="3767138"/>
          <p14:tracePt t="8822" x="9240838" y="3787775"/>
          <p14:tracePt t="8829" x="9236075" y="3795713"/>
          <p14:tracePt t="8835" x="9232900" y="3806825"/>
          <p14:tracePt t="8843" x="9232900" y="3811588"/>
          <p14:tracePt t="8900" x="9232900" y="3803650"/>
          <p14:tracePt t="8908" x="9232900" y="3798888"/>
          <p14:tracePt t="8915" x="9232900" y="3787775"/>
          <p14:tracePt t="8923" x="9232900" y="3767138"/>
          <p14:tracePt t="8931" x="9232900" y="3762375"/>
          <p14:tracePt t="8939" x="9224963" y="3743325"/>
          <p14:tracePt t="8947" x="9217025" y="3730625"/>
          <p14:tracePt t="8955" x="9212263" y="3706813"/>
          <p14:tracePt t="8963" x="9204325" y="3695700"/>
          <p14:tracePt t="8973" x="9196388" y="3675063"/>
          <p14:tracePt t="8979" x="9196388" y="3671888"/>
          <p14:tracePt t="8989" x="9196388" y="3659188"/>
          <p14:tracePt t="8997" x="9193213" y="3659188"/>
          <p14:tracePt t="9006" x="9193213" y="3651250"/>
          <p14:tracePt t="9095" x="9185275" y="3656013"/>
          <p14:tracePt t="9111" x="9180513" y="3659188"/>
          <p14:tracePt t="9120" x="9180513" y="3663950"/>
          <p14:tracePt t="9126" x="9177338" y="3671888"/>
          <p14:tracePt t="9142" x="9177338" y="3675063"/>
          <p14:tracePt t="9149" x="9177338" y="3679825"/>
          <p14:tracePt t="9165" x="9177338" y="3687763"/>
          <p14:tracePt t="9173" x="9169400" y="3687763"/>
          <p14:tracePt t="9189" x="9169400" y="3690938"/>
          <p14:tracePt t="9198" x="9169400" y="3698875"/>
          <p14:tracePt t="9263" x="9169400" y="3703638"/>
          <p14:tracePt t="9279" x="9169400" y="3706813"/>
          <p14:tracePt t="9487" x="9169400" y="3703638"/>
          <p14:tracePt t="9495" x="9169400" y="3683000"/>
          <p14:tracePt t="9503" x="9172575" y="3663950"/>
          <p14:tracePt t="9511" x="9180513" y="3640138"/>
          <p14:tracePt t="9519" x="9180513" y="3619500"/>
          <p14:tracePt t="9527" x="9188450" y="3600450"/>
          <p14:tracePt t="9535" x="9193213" y="3579813"/>
          <p14:tracePt t="9543" x="9193213" y="3560763"/>
          <p14:tracePt t="9554" x="9193213" y="3548063"/>
          <p14:tracePt t="9561" x="9201150" y="3516313"/>
          <p14:tracePt t="9569" x="9201150" y="3497263"/>
          <p14:tracePt t="9577" x="9201150" y="3484563"/>
          <p14:tracePt t="9585" x="9201150" y="3465513"/>
          <p14:tracePt t="9593" x="9201150" y="3452813"/>
          <p14:tracePt t="9601" x="9201150" y="3436938"/>
          <p14:tracePt t="9609" x="9201150" y="3433763"/>
          <p14:tracePt t="9617" x="9201150" y="3421063"/>
          <p14:tracePt t="9625" x="9201150" y="3416300"/>
          <p14:tracePt t="9633" x="9193213" y="3405188"/>
          <p14:tracePt t="9641" x="9193213" y="3397250"/>
          <p14:tracePt t="9649" x="9193213" y="3389313"/>
          <p14:tracePt t="9657" x="9188450" y="3381375"/>
          <p14:tracePt t="9667" x="9188450" y="3368675"/>
          <p14:tracePt t="9677" x="9188450" y="3357563"/>
          <p14:tracePt t="9682" x="9188450" y="3352800"/>
          <p14:tracePt t="9695" x="9188450" y="3349625"/>
          <p14:tracePt t="9699" x="9180513" y="3336925"/>
          <p14:tracePt t="9706" x="9180513" y="3313113"/>
          <p14:tracePt t="9713" x="9180513" y="3309938"/>
          <p14:tracePt t="9721" x="9177338" y="3286125"/>
          <p14:tracePt t="9729" x="9177338" y="3262313"/>
          <p14:tracePt t="9737" x="9177338" y="3249613"/>
          <p14:tracePt t="9745" x="9177338" y="3230563"/>
          <p14:tracePt t="9753" x="9177338" y="3217863"/>
          <p14:tracePt t="9762" x="9177338" y="3214688"/>
          <p14:tracePt t="9769" x="9177338" y="3201988"/>
          <p14:tracePt t="9885" x="9177338" y="3225800"/>
          <p14:tracePt t="9895" x="9177338" y="3230563"/>
          <p14:tracePt t="9900" x="9177338" y="3233738"/>
          <p14:tracePt t="9908" x="9177338" y="3241675"/>
          <p14:tracePt t="9916" x="9177338" y="3246438"/>
          <p14:tracePt t="9923" x="9177338" y="3254375"/>
          <p14:tracePt t="9933" x="9177338" y="3262313"/>
          <p14:tracePt t="9941" x="9177338" y="3270250"/>
          <p14:tracePt t="9947" x="9177338" y="3273425"/>
          <p14:tracePt t="9972" x="9177338" y="3281363"/>
          <p14:tracePt t="9979" x="9177338" y="3286125"/>
          <p14:tracePt t="9996" x="9177338" y="3289300"/>
          <p14:tracePt t="10011" x="9177338" y="3297238"/>
          <p14:tracePt t="10069" x="9185275" y="3309938"/>
          <p14:tracePt t="10075" x="9188450" y="3309938"/>
          <p14:tracePt t="10085" x="9188450" y="3313113"/>
          <p14:tracePt t="10091" x="9188450" y="3317875"/>
          <p14:tracePt t="10101" x="9193213" y="3325813"/>
          <p14:tracePt t="10107" x="9193213" y="3336925"/>
          <p14:tracePt t="10117" x="9193213" y="3341688"/>
          <p14:tracePt t="10125" x="9193213" y="3344863"/>
          <p14:tracePt t="10133" x="9193213" y="3352800"/>
          <p14:tracePt t="10141" x="9193213" y="3365500"/>
          <p14:tracePt t="10149" x="9193213" y="3368675"/>
          <p14:tracePt t="10157" x="9193213" y="3373438"/>
          <p14:tracePt t="10165" x="9193213" y="3381375"/>
          <p14:tracePt t="10174" x="9193213" y="3384550"/>
          <p14:tracePt t="10288" x="9201150" y="3384550"/>
          <p14:tracePt t="10302" x="9204325" y="3384550"/>
          <p14:tracePt t="10311" x="9209088" y="3384550"/>
          <p14:tracePt t="10384" x="9217025" y="3384550"/>
          <p14:tracePt t="10390" x="9220200" y="3384550"/>
          <p14:tracePt t="10400" x="9220200" y="3389313"/>
          <p14:tracePt t="10406" x="9224963" y="3389313"/>
          <p14:tracePt t="10416" x="9224963" y="3397250"/>
          <p14:tracePt t="10426" x="9232900" y="3400425"/>
          <p14:tracePt t="10432" x="9236075" y="3408363"/>
          <p14:tracePt t="10440" x="9236075" y="3413125"/>
          <p14:tracePt t="10448" x="9244013" y="3424238"/>
          <p14:tracePt t="10455" x="9244013" y="3436938"/>
          <p14:tracePt t="10463" x="9244013" y="3441700"/>
          <p14:tracePt t="10471" x="9248775" y="3449638"/>
          <p14:tracePt t="10479" x="9251950" y="3452813"/>
          <p14:tracePt t="10487" x="9259888" y="3457575"/>
          <p14:tracePt t="10496" x="9259888" y="3465513"/>
          <p14:tracePt t="10503" x="9264650" y="3468688"/>
          <p14:tracePt t="10511" x="9267825" y="3476625"/>
          <p14:tracePt t="10519" x="9275763" y="3481388"/>
          <p14:tracePt t="10527" x="9275763" y="3484563"/>
          <p14:tracePt t="10535" x="9280525" y="3484563"/>
          <p14:tracePt t="10695" x="9280525" y="3481388"/>
          <p14:tracePt t="10703" x="9280525" y="3473450"/>
          <p14:tracePt t="10710" x="9288463" y="3468688"/>
          <p14:tracePt t="10719" x="9288463" y="3457575"/>
          <p14:tracePt t="10725" x="9291638" y="3444875"/>
          <p14:tracePt t="10734" x="9291638" y="3433763"/>
          <p14:tracePt t="10741" x="9291638" y="3421063"/>
          <p14:tracePt t="10749" x="9299575" y="3405188"/>
          <p14:tracePt t="10758" x="9299575" y="3392488"/>
          <p14:tracePt t="10765" x="9307513" y="3381375"/>
          <p14:tracePt t="10774" x="9307513" y="3368675"/>
          <p14:tracePt t="10781" x="9307513" y="3360738"/>
          <p14:tracePt t="10791" x="9312275" y="3349625"/>
          <p14:tracePt t="10797" x="9312275" y="3344863"/>
          <p14:tracePt t="10806" x="9312275" y="3341688"/>
          <p14:tracePt t="10821" x="9312275" y="3333750"/>
          <p14:tracePt t="10829" x="9312275" y="3321050"/>
          <p14:tracePt t="10837" x="9312275" y="3317875"/>
          <p14:tracePt t="10845" x="9312275" y="3313113"/>
          <p14:tracePt t="10853" x="9312275" y="3305175"/>
          <p14:tracePt t="10861" x="9312275" y="3302000"/>
          <p14:tracePt t="10869" x="9312275" y="3297238"/>
          <p14:tracePt t="10877" x="9312275" y="3289300"/>
          <p14:tracePt t="10895" x="9312275" y="3286125"/>
          <p14:tracePt t="10902" x="9312275" y="3281363"/>
          <p14:tracePt t="10909" x="9312275" y="3273425"/>
          <p14:tracePt t="10918" x="9312275" y="3270250"/>
          <p14:tracePt t="10927" x="9312275" y="3262313"/>
          <p14:tracePt t="10934" x="9312275" y="3254375"/>
          <p14:tracePt t="10944" x="9312275" y="3246438"/>
          <p14:tracePt t="10953" x="9312275" y="3241675"/>
          <p14:tracePt t="10961" x="9304338" y="3233738"/>
          <p14:tracePt t="10968" x="9304338" y="3230563"/>
          <p14:tracePt t="10984" x="9299575" y="3225800"/>
          <p14:tracePt t="10992" x="9299575" y="3217863"/>
          <p14:tracePt t="10999" x="9299575" y="3214688"/>
          <p14:tracePt t="11008" x="9299575" y="3209925"/>
          <p14:tracePt t="11015" x="9296400" y="3201988"/>
          <p14:tracePt t="11031" x="9296400" y="3198813"/>
          <p14:tracePt t="11040" x="9296400" y="3194050"/>
          <p14:tracePt t="11048" x="9288463" y="3194050"/>
          <p14:tracePt t="11055" x="9288463" y="3186113"/>
          <p14:tracePt t="11071" x="9288463" y="3182938"/>
          <p14:tracePt t="11079" x="9283700" y="3175000"/>
          <p14:tracePt t="11103" x="9283700" y="3170238"/>
          <p14:tracePt t="11146" x="9275763" y="3167063"/>
          <p14:tracePt t="11152" x="9272588" y="3159125"/>
          <p14:tracePt t="11160" x="9267825" y="3159125"/>
          <p14:tracePt t="11176" x="9259888" y="3154363"/>
          <p14:tracePt t="11184" x="9256713" y="3154363"/>
          <p14:tracePt t="11191" x="9256713" y="3151188"/>
          <p14:tracePt t="11201" x="9251950" y="3151188"/>
          <p14:tracePt t="11207" x="9244013" y="3151188"/>
          <p14:tracePt t="11217" x="9240838" y="3143250"/>
          <p14:tracePt t="11223" x="9228138" y="3138488"/>
          <p14:tracePt t="11241" x="9217025" y="3138488"/>
          <p14:tracePt t="11249" x="9209088" y="3138488"/>
          <p14:tracePt t="11257" x="9196388" y="3130550"/>
          <p14:tracePt t="11265" x="9193213" y="3130550"/>
          <p14:tracePt t="11274" x="9188450" y="3130550"/>
          <p14:tracePt t="11291" x="9180513" y="3130550"/>
          <p14:tracePt t="11298" x="9177338" y="3130550"/>
          <p14:tracePt t="11310" x="9172575" y="3130550"/>
          <p14:tracePt t="11438" x="9164638" y="3130550"/>
          <p14:tracePt t="11460" x="9164638" y="3127375"/>
          <p14:tracePt t="11468" x="9161463" y="3127375"/>
          <p14:tracePt t="11475" x="9156700" y="3122613"/>
          <p14:tracePt t="11491" x="9148763" y="3122613"/>
          <p14:tracePt t="11497" x="9148763" y="3114675"/>
          <p14:tracePt t="11509" x="9145588" y="3114675"/>
          <p14:tracePt t="11531" x="9137650" y="3114675"/>
          <p14:tracePt t="11547" x="9137650" y="3111500"/>
          <p14:tracePt t="11703" x="9137650" y="3103563"/>
          <p14:tracePt t="11708" x="9132888" y="3098800"/>
          <p14:tracePt t="11716" x="9132888" y="3095625"/>
          <p14:tracePt t="11726" x="9129713" y="3087688"/>
          <p14:tracePt t="11733" x="9121775" y="3087688"/>
          <p14:tracePt t="11741" x="9121775" y="3082925"/>
          <p14:tracePt t="11767" x="9121775" y="3078163"/>
          <p14:tracePt t="11777" x="9117013" y="3070225"/>
          <p14:tracePt t="11793" x="9117013" y="3067050"/>
          <p14:tracePt t="11798" x="9113838" y="3067050"/>
          <p14:tracePt t="11809" x="9113838" y="3059113"/>
          <p14:tracePt t="11815" x="9105900" y="3054350"/>
          <p14:tracePt t="11821" x="9101138" y="3054350"/>
          <p14:tracePt t="11829" x="9101138" y="3051175"/>
          <p14:tracePt t="11837" x="9097963" y="3051175"/>
          <p14:tracePt t="11899" x="9090025" y="3051175"/>
          <p14:tracePt t="11906" x="9085263" y="3051175"/>
          <p14:tracePt t="11914" x="9077325" y="3051175"/>
          <p14:tracePt t="11921" x="9074150" y="3051175"/>
          <p14:tracePt t="11929" x="9069388" y="3051175"/>
          <p14:tracePt t="11938" x="9061450" y="3043238"/>
          <p14:tracePt t="11945" x="9058275" y="3043238"/>
          <p14:tracePt t="11953" x="9053513" y="3043238"/>
          <p14:tracePt t="11961" x="9045575" y="3043238"/>
          <p14:tracePt t="11970" x="9040813" y="3043238"/>
          <p14:tracePt t="11977" x="9032875" y="3043238"/>
          <p14:tracePt t="11993" x="9029700" y="3043238"/>
          <p14:tracePt t="12001" x="9024938" y="3043238"/>
          <p14:tracePt t="12009" x="9017000" y="3043238"/>
          <p14:tracePt t="12017" x="9013825" y="3043238"/>
          <p14:tracePt t="12026" x="8993188" y="3043238"/>
          <p14:tracePt t="12033" x="8974138" y="3043238"/>
          <p14:tracePt t="12041" x="8969375" y="3043238"/>
          <p14:tracePt t="12049" x="8950325" y="3038475"/>
          <p14:tracePt t="12060" x="8945563" y="3038475"/>
          <p14:tracePt t="12067" x="8926513" y="3038475"/>
          <p14:tracePt t="12076" x="8921750" y="3038475"/>
          <p14:tracePt t="12083" x="8910638" y="3038475"/>
          <p14:tracePt t="12091" x="8905875" y="3038475"/>
          <p14:tracePt t="12099" x="8897938" y="3038475"/>
          <p14:tracePt t="12148" x="8894763" y="3038475"/>
          <p14:tracePt t="12171" x="8890000" y="3038475"/>
          <p14:tracePt t="12179" x="8882063" y="3038475"/>
          <p14:tracePt t="12187" x="8878888" y="3038475"/>
          <p14:tracePt t="12195" x="8870950" y="3038475"/>
          <p14:tracePt t="12203" x="8866188" y="3038475"/>
          <p14:tracePt t="12211" x="8863013" y="3038475"/>
          <p14:tracePt t="12227" x="8855075" y="3038475"/>
          <p14:tracePt t="12235" x="8855075" y="3046413"/>
          <p14:tracePt t="12977" x="8850313" y="3046413"/>
          <p14:tracePt t="12986" x="8850313" y="3051175"/>
          <p14:tracePt t="12994" x="8847138" y="3051175"/>
          <p14:tracePt t="13002" x="8847138" y="3054350"/>
          <p14:tracePt t="13010" x="8839200" y="3062288"/>
          <p14:tracePt t="13017" x="8826500" y="3062288"/>
          <p14:tracePt t="13025" x="8823325" y="3074988"/>
          <p14:tracePt t="13033" x="8815388" y="3078163"/>
          <p14:tracePt t="13043" x="8802688" y="3087688"/>
          <p14:tracePt t="13049" x="8791575" y="3090863"/>
          <p14:tracePt t="13058" x="8786813" y="3098800"/>
          <p14:tracePt t="13065" x="8778875" y="3098800"/>
          <p14:tracePt t="13074" x="8775700" y="3103563"/>
          <p14:tracePt t="13081" x="8770938" y="3103563"/>
          <p14:tracePt t="13089" x="8770938" y="3111500"/>
          <p14:tracePt t="13097" x="8763000" y="3111500"/>
          <p14:tracePt t="13105" x="8759825" y="3111500"/>
          <p14:tracePt t="13113" x="8759825" y="3114675"/>
          <p14:tracePt t="13122" x="8755063" y="3114675"/>
          <p14:tracePt t="13129" x="8747125" y="3114675"/>
          <p14:tracePt t="13137" x="8743950" y="3114675"/>
          <p14:tracePt t="13145" x="8736013" y="3119438"/>
          <p14:tracePt t="13231" x="8731250" y="3119438"/>
          <p14:tracePt t="13239" x="8728075" y="3119438"/>
          <p14:tracePt t="13247" x="8728075" y="3127375"/>
          <p14:tracePt t="13255" x="8720138" y="3127375"/>
          <p14:tracePt t="13263" x="8707438" y="3127375"/>
          <p14:tracePt t="13271" x="8702675" y="3130550"/>
          <p14:tracePt t="13279" x="8699500" y="3130550"/>
          <p14:tracePt t="13287" x="8686800" y="3138488"/>
          <p14:tracePt t="13295" x="8678863" y="3143250"/>
          <p14:tracePt t="13303" x="8675688" y="3146425"/>
          <p14:tracePt t="13311" x="8670925" y="3154363"/>
          <p14:tracePt t="13319" x="8662988" y="3154363"/>
          <p14:tracePt t="13327" x="8659813" y="3159125"/>
          <p14:tracePt t="13335" x="8647113" y="3162300"/>
          <p14:tracePt t="13343" x="8639175" y="3170238"/>
          <p14:tracePt t="13351" x="8636000" y="3170238"/>
          <p14:tracePt t="13360" x="8631238" y="3175000"/>
          <p14:tracePt t="13367" x="8623300" y="3182938"/>
          <p14:tracePt t="13377" x="8620125" y="3186113"/>
          <p14:tracePt t="13383" x="8615363" y="3190875"/>
          <p14:tracePt t="13392" x="8607425" y="3190875"/>
          <p14:tracePt t="13399" x="8604250" y="3201988"/>
          <p14:tracePt t="13407" x="8596313" y="3209925"/>
          <p14:tracePt t="13423" x="8591550" y="3214688"/>
          <p14:tracePt t="13431" x="8588375" y="3214688"/>
          <p14:tracePt t="13457" x="8588375" y="3217863"/>
          <p14:tracePt t="13471" x="8580438" y="3217863"/>
          <p14:tracePt t="13506" x="8580438" y="3225800"/>
          <p14:tracePt t="13530" x="8575675" y="3225800"/>
          <p14:tracePt t="13537" x="8575675" y="3230563"/>
          <p14:tracePt t="13575" x="8572500" y="3230563"/>
          <p14:tracePt t="13582" x="8572500" y="3233738"/>
          <p14:tracePt t="13590" x="8564563" y="3241675"/>
          <p14:tracePt t="13598" x="8564563" y="3246438"/>
          <p14:tracePt t="13606" x="8559800" y="3254375"/>
          <p14:tracePt t="13614" x="8548688" y="3257550"/>
          <p14:tracePt t="13622" x="8524875" y="3281363"/>
          <p14:tracePt t="13630" x="8520113" y="3286125"/>
          <p14:tracePt t="13637" x="8516938" y="3286125"/>
          <p14:tracePt t="13646" x="8509000" y="3289300"/>
          <p14:tracePt t="13654" x="8504238" y="3297238"/>
          <p14:tracePt t="13680" x="8504238" y="3302000"/>
          <p14:tracePt t="13686" x="8501063" y="3302000"/>
          <p14:tracePt t="13702" x="8501063" y="3305175"/>
          <p14:tracePt t="13709" x="8493125" y="3305175"/>
          <p14:tracePt t="13727" x="8493125" y="3313113"/>
          <p14:tracePt t="13742" x="8488363" y="3313113"/>
          <p14:tracePt t="13758" x="8488363" y="3317875"/>
          <p14:tracePt t="13793" x="8480425" y="3325813"/>
          <p14:tracePt t="13810" x="8480425" y="3328988"/>
          <p14:tracePt t="13824" x="8477250" y="3333750"/>
          <p14:tracePt t="13831" x="8472488" y="3341688"/>
          <p14:tracePt t="13839" x="8472488" y="3352800"/>
          <p14:tracePt t="13847" x="8464550" y="3357563"/>
          <p14:tracePt t="13855" x="8453438" y="3368675"/>
          <p14:tracePt t="13863" x="8448675" y="3381375"/>
          <p14:tracePt t="13871" x="8440738" y="3397250"/>
          <p14:tracePt t="13879" x="8429625" y="3408363"/>
          <p14:tracePt t="13887" x="8421688" y="3421063"/>
          <p14:tracePt t="13895" x="8405813" y="3436938"/>
          <p14:tracePt t="13904" x="8401050" y="3449638"/>
          <p14:tracePt t="13911" x="8385175" y="3460750"/>
          <p14:tracePt t="13931" x="8382000" y="3476625"/>
          <p14:tracePt t="13937" x="8374063" y="3489325"/>
          <p14:tracePt t="13947" x="8369300" y="3500438"/>
          <p14:tracePt t="13953" x="8361363" y="3508375"/>
          <p14:tracePt t="13967" x="8361363" y="3513138"/>
          <p14:tracePt t="13976" x="8356600" y="3516313"/>
          <p14:tracePt t="13983" x="8356600" y="3524250"/>
          <p14:tracePt t="13991" x="8356600" y="3529013"/>
          <p14:tracePt t="13999" x="8348663" y="3532188"/>
          <p14:tracePt t="14011" x="8348663" y="3540125"/>
          <p14:tracePt t="14015" x="8345488" y="3544888"/>
          <p14:tracePt t="14031" x="8345488" y="3548063"/>
          <p14:tracePt t="14050" x="8340725" y="3556000"/>
          <p14:tracePt t="14055" x="8340725" y="3560763"/>
          <p14:tracePt t="14065" x="8340725" y="3568700"/>
          <p14:tracePt t="14073" x="8340725" y="3571875"/>
          <p14:tracePt t="14081" x="8332788" y="3576638"/>
          <p14:tracePt t="14089" x="8332788" y="3584575"/>
          <p14:tracePt t="14105" x="8332788" y="3587750"/>
          <p14:tracePt t="14113" x="8332788" y="3592513"/>
          <p14:tracePt t="14121" x="8329613" y="3600450"/>
          <p14:tracePt t="14129" x="8324850" y="3603625"/>
          <p14:tracePt t="14137" x="8324850" y="3608388"/>
          <p14:tracePt t="14146" x="8324850" y="3616325"/>
          <p14:tracePt t="14195" x="8316913" y="3619500"/>
          <p14:tracePt t="14202" x="8316913" y="3627438"/>
          <p14:tracePt t="14209" x="8313738" y="3632200"/>
          <p14:tracePt t="14217" x="8313738" y="3635375"/>
          <p14:tracePt t="14233" x="8308975" y="3635375"/>
          <p14:tracePt t="14241" x="8308975" y="3643313"/>
          <p14:tracePt t="15377" x="8308975" y="3648075"/>
          <p14:tracePt t="15619" x="8308975" y="3651250"/>
          <p14:tracePt t="15625" x="8308975" y="3659188"/>
          <p14:tracePt t="15633" x="8308975" y="3663950"/>
          <p14:tracePt t="15641" x="8308975" y="3667125"/>
          <p14:tracePt t="15647" x="8301038" y="3695700"/>
          <p14:tracePt t="15655" x="8301038" y="3698875"/>
          <p14:tracePt t="15663" x="8289925" y="3727450"/>
          <p14:tracePt t="15671" x="8281988" y="3738563"/>
          <p14:tracePt t="15679" x="8274050" y="3762375"/>
          <p14:tracePt t="15687" x="8274050" y="3775075"/>
          <p14:tracePt t="15697" x="8274050" y="3779838"/>
          <p14:tracePt t="15705" x="8269288" y="3790950"/>
          <p14:tracePt t="15713" x="8269288" y="3803650"/>
          <p14:tracePt t="15721" x="8269288" y="3806825"/>
          <p14:tracePt t="15729" x="8269288" y="3827463"/>
          <p14:tracePt t="15737" x="8269288" y="3838575"/>
          <p14:tracePt t="15745" x="8269288" y="3851275"/>
          <p14:tracePt t="15753" x="8269288" y="3870325"/>
          <p14:tracePt t="15761" x="8269288" y="3883025"/>
          <p14:tracePt t="15769" x="8269288" y="3894138"/>
          <p14:tracePt t="15778" x="8261350" y="3917950"/>
          <p14:tracePt t="15785" x="8261350" y="3922713"/>
          <p14:tracePt t="15794" x="8261350" y="3925888"/>
          <p14:tracePt t="15862" x="8261350" y="3922713"/>
          <p14:tracePt t="15870" x="8261350" y="3914775"/>
          <p14:tracePt t="15880" x="8261350" y="3910013"/>
          <p14:tracePt t="15889" x="8261350" y="3898900"/>
          <p14:tracePt t="15895" x="8261350" y="3894138"/>
          <p14:tracePt t="15902" x="8261350" y="3883025"/>
          <p14:tracePt t="15909" x="8261350" y="3870325"/>
          <p14:tracePt t="15917" x="8261350" y="3859213"/>
          <p14:tracePt t="15925" x="8261350" y="3846513"/>
          <p14:tracePt t="15933" x="8261350" y="3822700"/>
          <p14:tracePt t="15941" x="8261350" y="3819525"/>
          <p14:tracePt t="15949" x="8261350" y="3806825"/>
          <p14:tracePt t="15957" x="8261350" y="3787775"/>
          <p14:tracePt t="15966" x="8261350" y="3775075"/>
          <p14:tracePt t="15977" x="8261350" y="3754438"/>
          <p14:tracePt t="15981" x="8261350" y="3743325"/>
          <p14:tracePt t="15991" x="8258175" y="3735388"/>
          <p14:tracePt t="15997" x="8258175" y="3727450"/>
          <p14:tracePt t="16007" x="8258175" y="3711575"/>
          <p14:tracePt t="16015" x="8250238" y="3706813"/>
          <p14:tracePt t="16023" x="8250238" y="3703638"/>
          <p14:tracePt t="16031" x="8250238" y="3695700"/>
          <p14:tracePt t="16047" x="8250238" y="3690938"/>
          <p14:tracePt t="16055" x="8245475" y="3690938"/>
          <p14:tracePt t="16063" x="8245475" y="3687763"/>
          <p14:tracePt t="16206" x="8245475" y="3690938"/>
          <p14:tracePt t="16291" x="8245475" y="3687763"/>
          <p14:tracePt t="16299" x="8245475" y="3675063"/>
          <p14:tracePt t="16307" x="8245475" y="3667125"/>
          <p14:tracePt t="16316" x="8245475" y="3656013"/>
          <p14:tracePt t="16323" x="8245475" y="3643313"/>
          <p14:tracePt t="16330" x="8237538" y="3632200"/>
          <p14:tracePt t="16339" x="8237538" y="3627438"/>
          <p14:tracePt t="16345" x="8237538" y="3608388"/>
          <p14:tracePt t="16353" x="8237538" y="3595688"/>
          <p14:tracePt t="16362" x="8234363" y="3592513"/>
          <p14:tracePt t="16371" x="8234363" y="3584575"/>
          <p14:tracePt t="16381" x="8234363" y="3579813"/>
          <p14:tracePt t="16389" x="8234363" y="3576638"/>
          <p14:tracePt t="16397" x="8234363" y="3568700"/>
          <p14:tracePt t="16402" x="8234363" y="3563938"/>
          <p14:tracePt t="16418" x="8234363" y="3560763"/>
          <p14:tracePt t="16515" x="8234363" y="3563938"/>
          <p14:tracePt t="16523" x="8234363" y="3571875"/>
          <p14:tracePt t="16534" x="8234363" y="3576638"/>
          <p14:tracePt t="16546" x="8234363" y="3579813"/>
          <p14:tracePt t="16563" x="8234363" y="3587750"/>
          <p14:tracePt t="16580" x="8234363" y="3592513"/>
          <p14:tracePt t="17377" x="8226425" y="3584575"/>
          <p14:tracePt t="17413" x="8226425" y="3579813"/>
          <p14:tracePt t="17421" x="8221663" y="3579813"/>
          <p14:tracePt t="17477" x="8221663" y="3576638"/>
          <p14:tracePt t="17514" x="8221663" y="3568700"/>
          <p14:tracePt t="17522" x="8221663" y="3563938"/>
          <p14:tracePt t="17537" x="8221663" y="3560763"/>
          <p14:tracePt t="17546" x="8218488" y="3560763"/>
          <p14:tracePt t="17554" x="8218488" y="3548063"/>
          <p14:tracePt t="17564" x="8210550" y="3540125"/>
          <p14:tracePt t="17580" x="8205788" y="3536950"/>
          <p14:tracePt t="17779" x="8205788" y="3532188"/>
          <p14:tracePt t="17788" x="8202613" y="3532188"/>
          <p14:tracePt t="17831" x="8202613" y="3524250"/>
          <p14:tracePt t="17838" x="8194675" y="3524250"/>
          <p14:tracePt t="17879" x="8189913" y="3524250"/>
          <p14:tracePt t="17906" x="8189913" y="3529013"/>
          <p14:tracePt t="17907" x="8186738" y="3529013"/>
          <p14:tracePt t="17915" x="8178800" y="3532188"/>
          <p14:tracePt t="17924" x="8178800" y="3536950"/>
          <p14:tracePt t="17933" x="8174038" y="3544888"/>
          <p14:tracePt t="17941" x="8166100" y="3548063"/>
          <p14:tracePt t="17949" x="8162925" y="3552825"/>
          <p14:tracePt t="17957" x="8158163" y="3560763"/>
          <p14:tracePt t="17965" x="8150225" y="3563938"/>
          <p14:tracePt t="18161" x="8147050" y="3563938"/>
          <p14:tracePt t="18168" x="8147050" y="3556000"/>
          <p14:tracePt t="18175" x="8147050" y="3552825"/>
          <p14:tracePt t="18184" x="8142288" y="3548063"/>
          <p14:tracePt t="18189" x="8142288" y="3540125"/>
          <p14:tracePt t="18197" x="8134350" y="3536950"/>
          <p14:tracePt t="18205" x="8134350" y="3532188"/>
          <p14:tracePt t="18213" x="8134350" y="3524250"/>
          <p14:tracePt t="18231" x="8131175" y="3521075"/>
          <p14:tracePt t="18237" x="8131175" y="3513138"/>
          <p14:tracePt t="18247" x="8131175" y="3508375"/>
          <p14:tracePt t="18263" x="8123238" y="3505200"/>
          <p14:tracePt t="18271" x="8123238" y="3497263"/>
          <p14:tracePt t="18287" x="8123238" y="3492500"/>
          <p14:tracePt t="18608" x="8123238" y="3481388"/>
          <p14:tracePt t="18615" x="8123238" y="3476625"/>
          <p14:tracePt t="18623" x="8118475" y="3465513"/>
          <p14:tracePt t="18633" x="8118475" y="3452813"/>
          <p14:tracePt t="18640" x="8110538" y="3429000"/>
          <p14:tracePt t="18647" x="8110538" y="3408363"/>
          <p14:tracePt t="18655" x="8107363" y="3397250"/>
          <p14:tracePt t="18661" x="8107363" y="3376613"/>
          <p14:tracePt t="18669" x="8099425" y="3365500"/>
          <p14:tracePt t="18677" x="8091488" y="3341688"/>
          <p14:tracePt t="18685" x="8086725" y="3328988"/>
          <p14:tracePt t="18693" x="8078788" y="3317875"/>
          <p14:tracePt t="18701" x="8078788" y="3305175"/>
          <p14:tracePt t="18709" x="8078788" y="3297238"/>
          <p14:tracePt t="18717" x="8070850" y="3286125"/>
          <p14:tracePt t="18725" x="8070850" y="3281363"/>
          <p14:tracePt t="18733" x="8070850" y="3278188"/>
          <p14:tracePt t="18744" x="8070850" y="3270250"/>
          <p14:tracePt t="18749" x="8070850" y="3265488"/>
          <p14:tracePt t="18759" x="8070850" y="3257550"/>
          <p14:tracePt t="18804" x="8070850" y="3254375"/>
          <p14:tracePt t="18892" x="8075613" y="3254375"/>
          <p14:tracePt t="18903" x="8078788" y="3262313"/>
          <p14:tracePt t="18914" x="8086725" y="3273425"/>
          <p14:tracePt t="18919" x="8091488" y="3278188"/>
          <p14:tracePt t="18929" x="8091488" y="3286125"/>
          <p14:tracePt t="18936" x="8091488" y="3294063"/>
          <p14:tracePt t="18944" x="8094663" y="3302000"/>
          <p14:tracePt t="18951" x="8094663" y="3317875"/>
          <p14:tracePt t="18959" x="8094663" y="3328988"/>
          <p14:tracePt t="18967" x="8094663" y="3336925"/>
          <p14:tracePt t="18975" x="8102600" y="3357563"/>
          <p14:tracePt t="18983" x="8102600" y="3360738"/>
          <p14:tracePt t="18991" x="8107363" y="3381375"/>
          <p14:tracePt t="18999" x="8107363" y="3384550"/>
          <p14:tracePt t="19007" x="8107363" y="3405188"/>
          <p14:tracePt t="19015" x="8107363" y="3408363"/>
          <p14:tracePt t="19023" x="8115300" y="3429000"/>
          <p14:tracePt t="19031" x="8115300" y="3433763"/>
          <p14:tracePt t="19041" x="8115300" y="3436938"/>
          <p14:tracePt t="19053" x="8123238" y="3457575"/>
          <p14:tracePt t="19059" x="8123238" y="3460750"/>
          <p14:tracePt t="19067" x="8126413" y="3473450"/>
          <p14:tracePt t="19076" x="8131175" y="3481388"/>
          <p14:tracePt t="19084" x="8139113" y="3484563"/>
          <p14:tracePt t="19090" x="8139113" y="3497263"/>
          <p14:tracePt t="19101" x="8142288" y="3500438"/>
          <p14:tracePt t="19105" x="8142288" y="3508375"/>
          <p14:tracePt t="19115" x="8142288" y="3513138"/>
          <p14:tracePt t="19121" x="8150225" y="3516313"/>
          <p14:tracePt t="19134" x="8150225" y="3524250"/>
          <p14:tracePt t="19139" x="8150225" y="3529013"/>
          <p14:tracePt t="19149" x="8150225" y="3536950"/>
          <p14:tracePt t="19155" x="8154988" y="3540125"/>
          <p14:tracePt t="19170" x="8158163" y="3552825"/>
          <p14:tracePt t="19178" x="8166100" y="3563938"/>
          <p14:tracePt t="19185" x="8170863" y="3568700"/>
          <p14:tracePt t="19193" x="8170863" y="3571875"/>
          <p14:tracePt t="19201" x="8178800" y="3579813"/>
          <p14:tracePt t="19235" x="8181975" y="3579813"/>
          <p14:tracePt t="19241" x="8181975" y="3584575"/>
          <p14:tracePt t="19250" x="8186738" y="3584575"/>
          <p14:tracePt t="19265" x="8194675" y="3584575"/>
          <p14:tracePt t="19282" x="8197850" y="3584575"/>
          <p14:tracePt t="19300" x="8202613" y="3584575"/>
          <p14:tracePt t="20986" x="8197850" y="3576638"/>
          <p14:tracePt t="20993" x="8197850" y="3571875"/>
          <p14:tracePt t="21001" x="8189913" y="3568700"/>
          <p14:tracePt t="21011" x="8189913" y="3560763"/>
          <p14:tracePt t="21017" x="8186738" y="3560763"/>
          <p14:tracePt t="21027" x="8186738" y="3556000"/>
          <p14:tracePt t="21033" x="8186738" y="3552825"/>
          <p14:tracePt t="21043" x="8181975" y="3552825"/>
          <p14:tracePt t="21069" x="8181975" y="3544888"/>
          <p14:tracePt t="21076" x="8174038" y="3544888"/>
          <p14:tracePt t="21905" x="8170863" y="3540125"/>
          <p14:tracePt t="21913" x="8170863" y="3536950"/>
          <p14:tracePt t="21921" x="8170863" y="3529013"/>
          <p14:tracePt t="22805" x="8170863" y="3532188"/>
          <p14:tracePt t="22822" x="8170863" y="3536950"/>
          <p14:tracePt t="22830" x="8170863" y="3548063"/>
          <p14:tracePt t="22835" x="8178800" y="3560763"/>
          <p14:tracePt t="22843" x="8186738" y="3571875"/>
          <p14:tracePt t="22852" x="8189913" y="3587750"/>
          <p14:tracePt t="22859" x="8197850" y="3616325"/>
          <p14:tracePt t="22868" x="8205788" y="3635375"/>
          <p14:tracePt t="22875" x="8210550" y="3651250"/>
          <p14:tracePt t="22884" x="8210550" y="3679825"/>
          <p14:tracePt t="22891" x="8221663" y="3727450"/>
          <p14:tracePt t="22901" x="8226425" y="3738563"/>
          <p14:tracePt t="22909" x="8234363" y="3790950"/>
          <p14:tracePt t="22922" x="8253413" y="3835400"/>
          <p14:tracePt t="22924" x="8258175" y="3854450"/>
          <p14:tracePt t="22931" x="8274050" y="3894138"/>
          <p14:tracePt t="22939" x="8293100" y="3938588"/>
          <p14:tracePt t="22951" x="8305800" y="3949700"/>
          <p14:tracePt t="22955" x="8329613" y="3981450"/>
          <p14:tracePt t="22965" x="8340725" y="3997325"/>
          <p14:tracePt t="22971" x="8366125" y="4017963"/>
          <p14:tracePt t="22981" x="8369300" y="4025900"/>
          <p14:tracePt t="22990" x="8389938" y="4029075"/>
          <p14:tracePt t="22997" x="8393113" y="4037013"/>
          <p14:tracePt t="23005" x="8401050" y="4037013"/>
          <p14:tracePt t="23054" x="8401050" y="4041775"/>
          <p14:tracePt t="23070" x="8401050" y="4044950"/>
          <p14:tracePt t="23079" x="8401050" y="4052888"/>
          <p14:tracePt t="23085" x="8401050" y="4057650"/>
          <p14:tracePt t="23093" x="8393113" y="4068763"/>
          <p14:tracePt t="23101" x="8393113" y="4073525"/>
          <p14:tracePt t="23109" x="8385175" y="4084638"/>
          <p14:tracePt t="23118" x="8374063" y="4108450"/>
          <p14:tracePt t="23128" x="8366125" y="4121150"/>
          <p14:tracePt t="23136" x="8366125" y="4133850"/>
          <p14:tracePt t="23143" x="8361363" y="4141788"/>
          <p14:tracePt t="23155" x="8361363" y="4144963"/>
          <p14:tracePt t="23189" x="8366125" y="4144963"/>
          <p14:tracePt t="23197" x="8374063" y="4144963"/>
          <p14:tracePt t="23205" x="8385175" y="4144963"/>
          <p14:tracePt t="23213" x="8397875" y="4144963"/>
          <p14:tracePt t="23221" x="8408988" y="4152900"/>
          <p14:tracePt t="23229" x="8429625" y="4152900"/>
          <p14:tracePt t="23239" x="8440738" y="4152900"/>
          <p14:tracePt t="23247" x="8461375" y="4157663"/>
          <p14:tracePt t="23255" x="8477250" y="4157663"/>
          <p14:tracePt t="23263" x="8480425" y="4165600"/>
          <p14:tracePt t="23271" x="8485188" y="4165600"/>
          <p14:tracePt t="23295" x="8485188" y="4168775"/>
          <p14:tracePt t="23376" x="8485188" y="4160838"/>
          <p14:tracePt t="23384" x="8485188" y="4157663"/>
          <p14:tracePt t="23391" x="8485188" y="4152900"/>
          <p14:tracePt t="23399" x="8485188" y="4144963"/>
          <p14:tracePt t="23407" x="8477250" y="4133850"/>
          <p14:tracePt t="23418" x="8472488" y="4133850"/>
          <p14:tracePt t="23426" x="8469313" y="4129088"/>
          <p14:tracePt t="23433" x="8461375" y="4117975"/>
          <p14:tracePt t="23440" x="8448675" y="4108450"/>
          <p14:tracePt t="23448" x="8448675" y="4105275"/>
          <p14:tracePt t="23455" x="8437563" y="4097338"/>
          <p14:tracePt t="23464" x="8421688" y="4084638"/>
          <p14:tracePt t="23471" x="8416925" y="4081463"/>
          <p14:tracePt t="23482" x="8397875" y="4065588"/>
          <p14:tracePt t="23488" x="8385175" y="4060825"/>
          <p14:tracePt t="23498" x="8374063" y="4044950"/>
          <p14:tracePt t="23503" x="8366125" y="4041775"/>
          <p14:tracePt t="23513" x="8353425" y="4029075"/>
          <p14:tracePt t="23520" x="8353425" y="4025900"/>
          <p14:tracePt t="23530" x="8348663" y="4017963"/>
          <p14:tracePt t="23536" x="8340725" y="4013200"/>
          <p14:tracePt t="23545" x="8337550" y="4005263"/>
          <p14:tracePt t="23553" x="8337550" y="4002088"/>
          <p14:tracePt t="23569" x="8337550" y="3997325"/>
          <p14:tracePt t="23586" x="8332788" y="3997325"/>
          <p14:tracePt t="23662" x="8332788" y="4002088"/>
          <p14:tracePt t="23670" x="8332788" y="4010025"/>
          <p14:tracePt t="23678" x="8332788" y="4013200"/>
          <p14:tracePt t="23686" x="8332788" y="4021138"/>
          <p14:tracePt t="23694" x="8332788" y="4029075"/>
          <p14:tracePt t="23702" x="8340725" y="4052888"/>
          <p14:tracePt t="23709" x="8340725" y="4065588"/>
          <p14:tracePt t="23719" x="8348663" y="4076700"/>
          <p14:tracePt t="23726" x="8348663" y="4089400"/>
          <p14:tracePt t="23736" x="8348663" y="4117975"/>
          <p14:tracePt t="23742" x="8348663" y="4129088"/>
          <p14:tracePt t="23750" x="8348663" y="4141788"/>
          <p14:tracePt t="23759" x="8348663" y="4149725"/>
          <p14:tracePt t="23765" x="8348663" y="4160838"/>
          <p14:tracePt t="23773" x="8348663" y="4165600"/>
          <p14:tracePt t="23839" x="8348663" y="4157663"/>
          <p14:tracePt t="23847" x="8348663" y="4152900"/>
          <p14:tracePt t="23855" x="8348663" y="4141788"/>
          <p14:tracePt t="23871" x="8337550" y="4105275"/>
          <p14:tracePt t="23880" x="8337550" y="4084638"/>
          <p14:tracePt t="23888" x="8329613" y="4073525"/>
          <p14:tracePt t="23895" x="8329613" y="4052888"/>
          <p14:tracePt t="23904" x="8324850" y="4033838"/>
          <p14:tracePt t="23912" x="8324850" y="4017963"/>
          <p14:tracePt t="23919" x="8316913" y="3997325"/>
          <p14:tracePt t="23927" x="8308975" y="3986213"/>
          <p14:tracePt t="23935" x="8305800" y="3973513"/>
          <p14:tracePt t="23943" x="8305800" y="3962400"/>
          <p14:tracePt t="23953" x="8297863" y="3954463"/>
          <p14:tracePt t="23959" x="8297863" y="3949700"/>
          <p14:tracePt t="24032" x="8297863" y="3962400"/>
          <p14:tracePt t="24041" x="8297863" y="3965575"/>
          <p14:tracePt t="24048" x="8301038" y="3978275"/>
          <p14:tracePt t="24057" x="8305800" y="3986213"/>
          <p14:tracePt t="24063" x="8305800" y="3997325"/>
          <p14:tracePt t="24073" x="8313738" y="4010025"/>
          <p14:tracePt t="24079" x="8313738" y="4013200"/>
          <p14:tracePt t="24095" x="8316913" y="4025900"/>
          <p14:tracePt t="24105" x="8316913" y="4033838"/>
          <p14:tracePt t="24113" x="8316913" y="4044950"/>
          <p14:tracePt t="24121" x="8316913" y="4049713"/>
          <p14:tracePt t="24310" x="8316913" y="4041775"/>
          <p14:tracePt t="24315" x="8316913" y="4037013"/>
          <p14:tracePt t="24333" x="8316913" y="4017963"/>
          <p14:tracePt t="24339" x="8316913" y="3989388"/>
          <p14:tracePt t="24346" x="8313738" y="3962400"/>
          <p14:tracePt t="24354" x="8308975" y="3930650"/>
          <p14:tracePt t="24363" x="8308975" y="3910013"/>
          <p14:tracePt t="24369" x="8308975" y="3875088"/>
          <p14:tracePt t="24382" x="8308975" y="3851275"/>
          <p14:tracePt t="24390" x="8301038" y="3822700"/>
          <p14:tracePt t="24396" x="8301038" y="3795713"/>
          <p14:tracePt t="24405" x="8301038" y="3775075"/>
          <p14:tracePt t="24411" x="8301038" y="3746500"/>
          <p14:tracePt t="24420" x="8301038" y="3722688"/>
          <p14:tracePt t="24427" x="8301038" y="3711575"/>
          <p14:tracePt t="24435" x="8301038" y="3698875"/>
          <p14:tracePt t="24443" x="8293100" y="3687763"/>
          <p14:tracePt t="24452" x="8293100" y="3683000"/>
          <p14:tracePt t="24461" x="8293100" y="3675063"/>
          <p14:tracePt t="24478" x="8293100" y="3671888"/>
          <p14:tracePt t="24943" x="8293100" y="3667125"/>
          <p14:tracePt t="24951" x="8293100" y="3659188"/>
          <p14:tracePt t="24957" x="8289925" y="3648075"/>
          <p14:tracePt t="24968" x="8289925" y="3635375"/>
          <p14:tracePt t="24975" x="8289925" y="3624263"/>
          <p14:tracePt t="24983" x="8289925" y="3611563"/>
          <p14:tracePt t="24991" x="8289925" y="3600450"/>
          <p14:tracePt t="24999" x="8289925" y="3595688"/>
          <p14:tracePt t="25007" x="8281988" y="3584575"/>
          <p14:tracePt t="25015" x="8281988" y="3568700"/>
          <p14:tracePt t="25023" x="8277225" y="3563938"/>
          <p14:tracePt t="25031" x="8277225" y="3552825"/>
          <p14:tracePt t="25039" x="8277225" y="3540125"/>
          <p14:tracePt t="25047" x="8277225" y="3536950"/>
          <p14:tracePt t="25055" x="8277225" y="3529013"/>
          <p14:tracePt t="25138" x="8277225" y="3532188"/>
          <p14:tracePt t="25144" x="8277225" y="3536950"/>
          <p14:tracePt t="25153" x="8277225" y="3540125"/>
          <p14:tracePt t="25160" x="8277225" y="3552825"/>
          <p14:tracePt t="25168" x="8277225" y="3560763"/>
          <p14:tracePt t="25176" x="8277225" y="3563938"/>
          <p14:tracePt t="25189" x="8277225" y="3576638"/>
          <p14:tracePt t="25192" x="8277225" y="3579813"/>
          <p14:tracePt t="25206" x="8277225" y="3592513"/>
          <p14:tracePt t="25207" x="8277225" y="3600450"/>
          <p14:tracePt t="25215" x="8277225" y="3603625"/>
          <p14:tracePt t="25225" x="8277225" y="3616325"/>
          <p14:tracePt t="25231" x="8277225" y="3619500"/>
          <p14:tracePt t="25241" x="8277225" y="3627438"/>
          <p14:tracePt t="28329" x="8277225" y="3624263"/>
          <p14:tracePt t="28338" x="8277225" y="3619500"/>
          <p14:tracePt t="28344" x="8277225" y="3616325"/>
          <p14:tracePt t="28354" x="8277225" y="3608388"/>
          <p14:tracePt t="28360" x="8277225" y="3603625"/>
          <p14:tracePt t="28383" x="8277225" y="3595688"/>
          <p14:tracePt t="28400" x="8277225" y="3592513"/>
          <p14:tracePt t="28415" x="8277225" y="3587750"/>
          <p14:tracePt t="28424" x="8269288" y="3587750"/>
          <p14:tracePt t="28432" x="8269288" y="3579813"/>
          <p14:tracePt t="28440" x="8266113" y="3576638"/>
          <p14:tracePt t="28448" x="8266113" y="3571875"/>
          <p14:tracePt t="28456" x="8261350" y="3571875"/>
          <p14:tracePt t="28464" x="8261350" y="3563938"/>
          <p14:tracePt t="28472" x="8253413" y="3560763"/>
          <p14:tracePt t="28480" x="8253413" y="3556000"/>
          <p14:tracePt t="28488" x="8250238" y="3548063"/>
          <p14:tracePt t="28495" x="8250238" y="3544888"/>
          <p14:tracePt t="28503" x="8245475" y="3536950"/>
          <p14:tracePt t="28511" x="8245475" y="3532188"/>
          <p14:tracePt t="28519" x="8237538" y="3521075"/>
          <p14:tracePt t="28528" x="8218488" y="3500438"/>
          <p14:tracePt t="28535" x="8202613" y="3484563"/>
          <p14:tracePt t="28543" x="8181975" y="3473450"/>
          <p14:tracePt t="28552" x="8166100" y="3457575"/>
          <p14:tracePt t="28559" x="8162925" y="3452813"/>
          <p14:tracePt t="28567" x="8150225" y="3444875"/>
          <p14:tracePt t="28575" x="8147050" y="3441700"/>
          <p14:tracePt t="28585" x="8134350" y="3433763"/>
          <p14:tracePt t="28595" x="8126413" y="3429000"/>
          <p14:tracePt t="28605" x="8123238" y="3424238"/>
          <p14:tracePt t="28639" x="8118475" y="3424238"/>
          <p14:tracePt t="28679" x="8118475" y="3429000"/>
          <p14:tracePt t="28687" x="8118475" y="3436938"/>
          <p14:tracePt t="28695" x="8118475" y="3449638"/>
          <p14:tracePt t="28704" x="8118475" y="3452813"/>
          <p14:tracePt t="28710" x="8118475" y="3465513"/>
          <p14:tracePt t="28718" x="8118475" y="3468688"/>
          <p14:tracePt t="28726" x="8118475" y="3476625"/>
          <p14:tracePt t="28733" x="8118475" y="3481388"/>
          <p14:tracePt t="28741" x="8118475" y="3484563"/>
          <p14:tracePt t="28825" x="8118475" y="3492500"/>
          <p14:tracePt t="28830" x="8118475" y="3497263"/>
          <p14:tracePt t="28839" x="8118475" y="3500438"/>
          <p14:tracePt t="28848" x="8118475" y="3508375"/>
          <p14:tracePt t="28857" x="8118475" y="3513138"/>
          <p14:tracePt t="28864" x="8118475" y="3521075"/>
          <p14:tracePt t="28874" x="8118475" y="3524250"/>
          <p14:tracePt t="28880" x="8118475" y="3529013"/>
          <p14:tracePt t="28890" x="8118475" y="3536950"/>
          <p14:tracePt t="28994" x="8118475" y="3532188"/>
          <p14:tracePt t="29000" x="8118475" y="3521075"/>
          <p14:tracePt t="29008" x="8118475" y="3508375"/>
          <p14:tracePt t="29017" x="8123238" y="3505200"/>
          <p14:tracePt t="29023" x="8123238" y="3492500"/>
          <p14:tracePt t="29031" x="8123238" y="3481388"/>
          <p14:tracePt t="29039" x="8131175" y="3460750"/>
          <p14:tracePt t="29047" x="8131175" y="3441700"/>
          <p14:tracePt t="29056" x="8131175" y="3416300"/>
          <p14:tracePt t="29063" x="8139113" y="3389313"/>
          <p14:tracePt t="29072" x="8147050" y="3368675"/>
          <p14:tracePt t="29079" x="8147050" y="3341688"/>
          <p14:tracePt t="29087" x="8150225" y="3317875"/>
          <p14:tracePt t="29095" x="8158163" y="3289300"/>
          <p14:tracePt t="29104" x="8166100" y="3270250"/>
          <p14:tracePt t="29111" x="8181975" y="3230563"/>
          <p14:tracePt t="29119" x="8197850" y="3198813"/>
          <p14:tracePt t="29129" x="8218488" y="3143250"/>
          <p14:tracePt t="29138" x="8253413" y="3082925"/>
          <p14:tracePt t="29145" x="8374063" y="2903538"/>
          <p14:tracePt t="29153" x="8408988" y="2844800"/>
          <p14:tracePt t="29172" x="8543925" y="2676525"/>
          <p14:tracePt t="29177" x="8604250" y="2620963"/>
          <p14:tracePt t="29185" x="8651875" y="2562225"/>
          <p14:tracePt t="29193" x="8675688" y="2546350"/>
          <p14:tracePt t="29201" x="8736013" y="2501900"/>
          <p14:tracePt t="29209" x="8807450" y="2462213"/>
          <p14:tracePt t="29217" x="8839200" y="2446338"/>
          <p14:tracePt t="29225" x="8918575" y="2419350"/>
          <p14:tracePt t="29233" x="9009063" y="2398713"/>
          <p14:tracePt t="29241" x="9048750" y="2398713"/>
          <p14:tracePt t="29249" x="9148763" y="2398713"/>
          <p14:tracePt t="29257" x="9177338" y="2398713"/>
          <p14:tracePt t="29265" x="9256713" y="2403475"/>
          <p14:tracePt t="29274" x="9288463" y="2411413"/>
          <p14:tracePt t="29281" x="9355138" y="2438400"/>
          <p14:tracePt t="29293" x="9383713" y="2446338"/>
          <p14:tracePt t="29299" x="9439275" y="2474913"/>
          <p14:tracePt t="29307" x="9455150" y="2482850"/>
          <p14:tracePt t="29313" x="9494838" y="2506663"/>
          <p14:tracePt t="29323" x="9510713" y="2517775"/>
          <p14:tracePt t="29329" x="9531350" y="2525713"/>
          <p14:tracePt t="29338" x="9563100" y="2557463"/>
          <p14:tracePt t="29345" x="9574213" y="2570163"/>
          <p14:tracePt t="29353" x="9610725" y="2613025"/>
          <p14:tracePt t="29361" x="9621838" y="2625725"/>
          <p14:tracePt t="29369" x="9637713" y="2641600"/>
          <p14:tracePt t="29377" x="9658350" y="2660650"/>
          <p14:tracePt t="29387" x="9666288" y="2676525"/>
          <p14:tracePt t="29399" x="9677400" y="2689225"/>
          <p14:tracePt t="29405" x="9693275" y="2700338"/>
          <p14:tracePt t="29412" x="9705975" y="2716213"/>
          <p14:tracePt t="29418" x="9709150" y="2720975"/>
          <p14:tracePt t="29427" x="9717088" y="2720975"/>
          <p14:tracePt t="29435" x="9721850" y="2732088"/>
          <p14:tracePt t="29444" x="9729788" y="2740025"/>
          <p14:tracePt t="29452" x="9729788" y="2744788"/>
          <p14:tracePt t="29460" x="9732963" y="2744788"/>
          <p14:tracePt t="29467" x="9737725" y="2757488"/>
          <p14:tracePt t="29475" x="9745663" y="2760663"/>
          <p14:tracePt t="29499" x="9745663" y="2768600"/>
          <p14:tracePt t="29516" x="9745663" y="2773363"/>
          <p14:tracePt t="29523" x="9745663" y="2776538"/>
          <p14:tracePt t="29531" x="9745663" y="2784475"/>
          <p14:tracePt t="29539" x="9748838" y="2784475"/>
          <p14:tracePt t="29548" x="9748838" y="2789238"/>
          <p14:tracePt t="29556" x="9748838" y="2797175"/>
          <p14:tracePt t="29563" x="9748838" y="2800350"/>
          <p14:tracePt t="29572" x="9748838" y="2805113"/>
          <p14:tracePt t="29579" x="9748838" y="2813050"/>
          <p14:tracePt t="29589" x="9748838" y="2816225"/>
          <p14:tracePt t="29595" x="9748838" y="2820988"/>
          <p14:tracePt t="29611" x="9748838" y="2828925"/>
          <p14:tracePt t="29627" x="9748838" y="2832100"/>
          <p14:tracePt t="29653" x="9748838" y="2836863"/>
          <p14:tracePt t="29777" x="9740900" y="2836863"/>
          <p14:tracePt t="29801" x="9737725" y="2836863"/>
          <p14:tracePt t="29818" x="9737725" y="2844800"/>
          <p14:tracePt t="29825" x="9732963" y="2844800"/>
          <p14:tracePt t="29833" x="9725025" y="2844800"/>
          <p14:tracePt t="29842" x="9721850" y="2844800"/>
          <p14:tracePt t="29849" x="9717088" y="2847975"/>
          <p14:tracePt t="29867" x="9705975" y="2855913"/>
          <p14:tracePt t="29873" x="9693275" y="2860675"/>
          <p14:tracePt t="29882" x="9661525" y="2876550"/>
          <p14:tracePt t="29892" x="9642475" y="2884488"/>
          <p14:tracePt t="29898" x="9563100" y="2908300"/>
          <p14:tracePt t="29908" x="9531350" y="2924175"/>
          <p14:tracePt t="29914" x="9491663" y="2924175"/>
          <p14:tracePt t="29923" x="9375775" y="2947988"/>
          <p14:tracePt t="29929" x="9336088" y="2947988"/>
          <p14:tracePt t="29937" x="9244013" y="2955925"/>
          <p14:tracePt t="29945" x="9217025" y="2955925"/>
          <p14:tracePt t="29957" x="9188450" y="2955925"/>
          <p14:tracePt t="29961" x="9164638" y="2963863"/>
          <p14:tracePt t="29973" x="9129713" y="2971800"/>
          <p14:tracePt t="29977" x="9113838" y="2979738"/>
          <p14:tracePt t="29988" x="9101138" y="2979738"/>
          <p14:tracePt t="29993" x="9082088" y="2982913"/>
          <p14:tracePt t="30003" x="9077325" y="2982913"/>
          <p14:tracePt t="30009" x="9077325" y="2990850"/>
          <p14:tracePt t="30092" x="9077325" y="2995613"/>
          <p14:tracePt t="30117" x="9077325" y="2998788"/>
          <p14:tracePt t="30142" x="9077325" y="3006725"/>
          <p14:tracePt t="30148" x="9077325" y="3011488"/>
          <p14:tracePt t="30158" x="9077325" y="3019425"/>
          <p14:tracePt t="30172" x="9077325" y="3022600"/>
          <p14:tracePt t="30196" x="9069388" y="3027363"/>
          <p14:tracePt t="30275" x="9066213" y="3027363"/>
          <p14:tracePt t="30283" x="9066213" y="3035300"/>
          <p14:tracePt t="30292" x="9058275" y="3035300"/>
          <p14:tracePt t="30299" x="9053513" y="3035300"/>
          <p14:tracePt t="30305" x="9040813" y="3035300"/>
          <p14:tracePt t="30313" x="9037638" y="3030538"/>
          <p14:tracePt t="30321" x="9024938" y="3030538"/>
          <p14:tracePt t="30329" x="9021763" y="3030538"/>
          <p14:tracePt t="30337" x="9009063" y="3030538"/>
          <p14:tracePt t="30345" x="8997950" y="3030538"/>
          <p14:tracePt t="30353" x="8985250" y="3030538"/>
          <p14:tracePt t="30361" x="8977313" y="3030538"/>
          <p14:tracePt t="30369" x="8966200" y="3030538"/>
          <p14:tracePt t="30377" x="8961438" y="3030538"/>
          <p14:tracePt t="30385" x="8958263" y="3030538"/>
          <p14:tracePt t="30393" x="8950325" y="3027363"/>
          <p14:tracePt t="30601" x="8950325" y="3022600"/>
          <p14:tracePt t="30608" x="8945563" y="3011488"/>
          <p14:tracePt t="30617" x="8937625" y="3003550"/>
          <p14:tracePt t="30632" x="8937625" y="2998788"/>
          <p14:tracePt t="30639" x="8934450" y="2990850"/>
          <p14:tracePt t="30647" x="8934450" y="2987675"/>
          <p14:tracePt t="30656" x="8929688" y="2982913"/>
          <p14:tracePt t="30663" x="8921750" y="2982913"/>
          <p14:tracePt t="30689" x="8918575" y="2982913"/>
          <p14:tracePt t="30695" x="8910638" y="2982913"/>
          <p14:tracePt t="30703" x="8905875" y="2982913"/>
          <p14:tracePt t="30711" x="8905875" y="2987675"/>
          <p14:tracePt t="30719" x="8902700" y="2995613"/>
          <p14:tracePt t="30727" x="8894763" y="2998788"/>
          <p14:tracePt t="30736" x="8890000" y="3006725"/>
          <p14:tracePt t="30743" x="8890000" y="3011488"/>
          <p14:tracePt t="30751" x="8886825" y="3022600"/>
          <p14:tracePt t="30759" x="8878888" y="3043238"/>
          <p14:tracePt t="30767" x="8870950" y="3051175"/>
          <p14:tracePt t="30775" x="8866188" y="3062288"/>
          <p14:tracePt t="30783" x="8858250" y="3082925"/>
          <p14:tracePt t="30791" x="8858250" y="3095625"/>
          <p14:tracePt t="30799" x="8855075" y="3106738"/>
          <p14:tracePt t="30808" x="8847138" y="3114675"/>
          <p14:tracePt t="30815" x="8842375" y="3119438"/>
          <p14:tracePt t="30824" x="8834438" y="3122613"/>
          <p14:tracePt t="30893" x="8834438" y="3119438"/>
          <p14:tracePt t="30901" x="8834438" y="3106738"/>
          <p14:tracePt t="30909" x="8834438" y="3098800"/>
          <p14:tracePt t="30917" x="8834438" y="3087688"/>
          <p14:tracePt t="30925" x="8839200" y="3067050"/>
          <p14:tracePt t="30933" x="8839200" y="3062288"/>
          <p14:tracePt t="30941" x="8847138" y="3043238"/>
          <p14:tracePt t="30949" x="8850313" y="3038475"/>
          <p14:tracePt t="30957" x="8850313" y="3030538"/>
          <p14:tracePt t="30965" x="8850313" y="3027363"/>
          <p14:tracePt t="30974" x="8850313" y="3022600"/>
          <p14:tracePt t="30981" x="8850313" y="3014663"/>
          <p14:tracePt t="30990" x="8850313" y="3011488"/>
          <p14:tracePt t="30997" x="8850313" y="3003550"/>
          <p14:tracePt t="31006" x="8850313" y="2998788"/>
          <p14:tracePt t="31013" x="8850313" y="2995613"/>
          <p14:tracePt t="31025" x="8850313" y="2987675"/>
          <p14:tracePt t="31031" x="8855075" y="2982913"/>
          <p14:tracePt t="31042" x="8855075" y="2979738"/>
          <p14:tracePt t="31045" x="8855075" y="2971800"/>
          <p14:tracePt t="31097" x="8863013" y="2971800"/>
          <p14:tracePt t="31124" x="8863013" y="2967038"/>
          <p14:tracePt t="31129" x="8866188" y="2967038"/>
          <p14:tracePt t="31145" x="8866188" y="2963863"/>
          <p14:tracePt t="31159" x="8874125" y="2963863"/>
          <p14:tracePt t="31271" x="8874125" y="2967038"/>
          <p14:tracePt t="31279" x="8874125" y="2979738"/>
          <p14:tracePt t="31287" x="8874125" y="2987675"/>
          <p14:tracePt t="31295" x="8874125" y="2995613"/>
          <p14:tracePt t="31303" x="8874125" y="3003550"/>
          <p14:tracePt t="31319" x="8874125" y="3006725"/>
          <p14:tracePt t="31327" x="8874125" y="3014663"/>
          <p14:tracePt t="31336" x="8874125" y="3019425"/>
          <p14:tracePt t="31343" x="8874125" y="3022600"/>
          <p14:tracePt t="31351" x="8874125" y="3030538"/>
          <p14:tracePt t="31359" x="8874125" y="3035300"/>
          <p14:tracePt t="31369" x="8874125" y="3038475"/>
          <p14:tracePt t="31375" x="8870950" y="3038475"/>
          <p14:tracePt t="31521" x="8866188" y="3038475"/>
          <p14:tracePt t="31585" x="8866188" y="3035300"/>
          <p14:tracePt t="31599" x="8866188" y="3027363"/>
          <p14:tracePt t="31623" x="8866188" y="3022600"/>
          <p14:tracePt t="31630" x="8866188" y="3019425"/>
          <p14:tracePt t="31642" x="8866188" y="3011488"/>
          <p14:tracePt t="31645" x="8866188" y="3006725"/>
          <p14:tracePt t="31655" x="8858250" y="2995613"/>
          <p14:tracePt t="31662" x="8858250" y="2987675"/>
          <p14:tracePt t="31671" x="8858250" y="2982913"/>
          <p14:tracePt t="31687" x="8858250" y="2979738"/>
          <p14:tracePt t="31749" x="8858250" y="2971800"/>
          <p14:tracePt t="31876" x="8858250" y="2967038"/>
          <p14:tracePt t="31884" x="8858250" y="2963863"/>
          <p14:tracePt t="31892" x="8858250" y="2955925"/>
          <p14:tracePt t="31900" x="8858250" y="2951163"/>
          <p14:tracePt t="31910" x="8863013" y="2947988"/>
          <p14:tracePt t="31919" x="8863013" y="2940050"/>
          <p14:tracePt t="31945" x="8863013" y="2935288"/>
          <p14:tracePt t="31961" x="8866188" y="2927350"/>
          <p14:tracePt t="31979" x="8866188" y="2924175"/>
          <p14:tracePt t="31986" x="8870950" y="2924175"/>
          <p14:tracePt t="31994" x="8870950" y="2919413"/>
          <p14:tracePt t="32203" x="8866188" y="2924175"/>
          <p14:tracePt t="32212" x="8858250" y="2932113"/>
          <p14:tracePt t="32219" x="8858250" y="2935288"/>
          <p14:tracePt t="32228" x="8855075" y="2943225"/>
          <p14:tracePt t="32233" x="8850313" y="2947988"/>
          <p14:tracePt t="32251" x="8850313" y="2951163"/>
          <p14:tracePt t="32259" x="8842375" y="2959100"/>
          <p14:tracePt t="32275" x="8842375" y="2963863"/>
          <p14:tracePt t="32544" x="8842375" y="2955925"/>
          <p14:tracePt t="32569" x="8842375" y="2951163"/>
          <p14:tracePt t="32583" x="8842375" y="2947988"/>
          <p14:tracePt t="32592" x="8842375" y="2940050"/>
          <p14:tracePt t="32597" x="8842375" y="2935288"/>
          <p14:tracePt t="32789" x="8842375" y="2924175"/>
          <p14:tracePt t="32805" x="8842375" y="2919413"/>
          <p14:tracePt t="32841" x="8842375" y="2911475"/>
          <p14:tracePt t="32848" x="8842375" y="2908300"/>
          <p14:tracePt t="32858" x="8847138" y="2900363"/>
          <p14:tracePt t="32879" x="8847138" y="2892425"/>
          <p14:tracePt t="32891" x="8847138" y="2884488"/>
          <p14:tracePt t="32912" x="8847138" y="2879725"/>
          <p14:tracePt t="32920" x="8847138" y="2876550"/>
          <p14:tracePt t="32928" x="8847138" y="2868613"/>
          <p14:tracePt t="32935" x="8847138" y="2863850"/>
          <p14:tracePt t="32943" x="8847138" y="2860675"/>
          <p14:tracePt t="32951" x="8847138" y="2852738"/>
          <p14:tracePt t="32959" x="8850313" y="2847975"/>
          <p14:tracePt t="33193" x="8850313" y="2840038"/>
          <p14:tracePt t="33209" x="8855075" y="2836863"/>
          <p14:tracePt t="33217" x="8855075" y="2832100"/>
          <p14:tracePt t="33225" x="8863013" y="2832100"/>
          <p14:tracePt t="33249" x="8863013" y="2824163"/>
          <p14:tracePt t="33257" x="8866188" y="2824163"/>
          <p14:tracePt t="33273" x="8866188" y="2820988"/>
          <p14:tracePt t="33281" x="8870950" y="2820988"/>
          <p14:tracePt t="33289" x="8870950" y="2816225"/>
          <p14:tracePt t="33297" x="8878888" y="2816225"/>
          <p14:tracePt t="33383" x="8882063" y="2816225"/>
          <p14:tracePt t="33392" x="8890000" y="2816225"/>
          <p14:tracePt t="33399" x="8894763" y="2816225"/>
          <p14:tracePt t="33407" x="8897938" y="2816225"/>
          <p14:tracePt t="33415" x="8905875" y="2820988"/>
          <p14:tracePt t="33423" x="8910638" y="2820988"/>
          <p14:tracePt t="33431" x="8913813" y="2828925"/>
          <p14:tracePt t="33439" x="8926513" y="2828925"/>
          <p14:tracePt t="33447" x="8937625" y="2828925"/>
          <p14:tracePt t="33455" x="8953500" y="2832100"/>
          <p14:tracePt t="33463" x="8974138" y="2832100"/>
          <p14:tracePt t="33471" x="9032875" y="2852738"/>
          <p14:tracePt t="33479" x="9053513" y="2852738"/>
          <p14:tracePt t="33487" x="9074150" y="2852738"/>
          <p14:tracePt t="33496" x="9085263" y="2855913"/>
          <p14:tracePt t="33503" x="9097963" y="2855913"/>
          <p14:tracePt t="33512" x="9113838" y="2855913"/>
          <p14:tracePt t="33522" x="9124950" y="2855913"/>
          <p14:tracePt t="33529" x="9137650" y="2855913"/>
          <p14:tracePt t="33537" x="9140825" y="2855913"/>
          <p14:tracePt t="33544" x="9145588" y="2855913"/>
          <p14:tracePt t="33553" x="9153525" y="2855913"/>
          <p14:tracePt t="33559" x="9156700" y="2855913"/>
          <p14:tracePt t="33567" x="9164638" y="2855913"/>
          <p14:tracePt t="33597" x="9169400" y="2855913"/>
          <p14:tracePt t="33613" x="9172575" y="2855913"/>
          <p14:tracePt t="33619" x="9180513" y="2855913"/>
          <p14:tracePt t="33629" x="9185275" y="2855913"/>
          <p14:tracePt t="33636" x="9188450" y="2855913"/>
          <p14:tracePt t="33645" x="9196388" y="2855913"/>
          <p14:tracePt t="33654" x="9201150" y="2863850"/>
          <p14:tracePt t="33661" x="9204325" y="2868613"/>
          <p14:tracePt t="33669" x="9212263" y="2871788"/>
          <p14:tracePt t="33677" x="9217025" y="2879725"/>
          <p14:tracePt t="33685" x="9217025" y="2884488"/>
          <p14:tracePt t="33693" x="9224963" y="2884488"/>
          <p14:tracePt t="33701" x="9228138" y="2887663"/>
          <p14:tracePt t="33710" x="9232900" y="2887663"/>
          <p14:tracePt t="33726" x="9240838" y="2895600"/>
          <p14:tracePt t="33733" x="9244013" y="2900363"/>
          <p14:tracePt t="33742" x="9248775" y="2900363"/>
          <p14:tracePt t="33750" x="9248775" y="2908300"/>
          <p14:tracePt t="33757" x="9256713" y="2911475"/>
          <p14:tracePt t="33765" x="9259888" y="2924175"/>
          <p14:tracePt t="33773" x="9267825" y="2935288"/>
          <p14:tracePt t="33781" x="9267825" y="2943225"/>
          <p14:tracePt t="33789" x="9272588" y="2955925"/>
          <p14:tracePt t="33797" x="9280525" y="2959100"/>
          <p14:tracePt t="33805" x="9283700" y="2971800"/>
          <p14:tracePt t="33814" x="9291638" y="2982913"/>
          <p14:tracePt t="33829" x="9304338" y="2998788"/>
          <p14:tracePt t="33837" x="9312275" y="3019425"/>
          <p14:tracePt t="33845" x="9320213" y="3030538"/>
          <p14:tracePt t="33853" x="9323388" y="3051175"/>
          <p14:tracePt t="33871" x="9339263" y="3078163"/>
          <p14:tracePt t="33878" x="9344025" y="3090863"/>
          <p14:tracePt t="33885" x="9351963" y="3103563"/>
          <p14:tracePt t="33903" x="9355138" y="3119438"/>
          <p14:tracePt t="33911" x="9355138" y="3130550"/>
          <p14:tracePt t="33920" x="9363075" y="3143250"/>
          <p14:tracePt t="33927" x="9371013" y="3154363"/>
          <p14:tracePt t="33935" x="9375775" y="3170238"/>
          <p14:tracePt t="33944" x="9375775" y="3182938"/>
          <p14:tracePt t="33951" x="9383713" y="3186113"/>
          <p14:tracePt t="33967" x="9383713" y="3198813"/>
          <p14:tracePt t="33977" x="9383713" y="3201988"/>
          <p14:tracePt t="33983" x="9383713" y="3209925"/>
          <p14:tracePt t="33992" x="9386888" y="3214688"/>
          <p14:tracePt t="33999" x="9386888" y="3217863"/>
          <p14:tracePt t="34015" x="9386888" y="3230563"/>
          <p14:tracePt t="34023" x="9386888" y="3238500"/>
          <p14:tracePt t="34032" x="9386888" y="3241675"/>
          <p14:tracePt t="34039" x="9386888" y="3246438"/>
          <p14:tracePt t="34047" x="9391650" y="3246438"/>
          <p14:tracePt t="34071" x="9391650" y="3254375"/>
          <p14:tracePt t="34079" x="9391650" y="3257550"/>
          <p14:tracePt t="34087" x="9391650" y="3265488"/>
          <p14:tracePt t="34111" x="9399588" y="3270250"/>
          <p14:tracePt t="34127" x="9399588" y="3273425"/>
          <p14:tracePt t="34143" x="9399588" y="3281363"/>
          <p14:tracePt t="34152" x="9399588" y="3286125"/>
          <p14:tracePt t="34161" x="9399588" y="3289300"/>
          <p14:tracePt t="34167" x="9399588" y="3302000"/>
          <p14:tracePt t="34183" x="9399588" y="3313113"/>
          <p14:tracePt t="34192" x="9399588" y="3325813"/>
          <p14:tracePt t="34202" x="9402763" y="3349625"/>
          <p14:tracePt t="34215" x="9402763" y="3360738"/>
          <p14:tracePt t="34226" x="9402763" y="3373438"/>
          <p14:tracePt t="34233" x="9402763" y="3384550"/>
          <p14:tracePt t="34241" x="9412288" y="3397250"/>
          <p14:tracePt t="34257" x="9412288" y="3408363"/>
          <p14:tracePt t="34265" x="9420225" y="3421063"/>
          <p14:tracePt t="34273" x="9420225" y="3429000"/>
          <p14:tracePt t="34289" x="9423400" y="3433763"/>
          <p14:tracePt t="34297" x="9431338" y="3444875"/>
          <p14:tracePt t="34305" x="9436100" y="3460750"/>
          <p14:tracePt t="34313" x="9436100" y="3465513"/>
          <p14:tracePt t="34321" x="9444038" y="3476625"/>
          <p14:tracePt t="34329" x="9447213" y="3481388"/>
          <p14:tracePt t="34337" x="9447213" y="3489325"/>
          <p14:tracePt t="34345" x="9447213" y="3492500"/>
          <p14:tracePt t="34353" x="9455150" y="3497263"/>
          <p14:tracePt t="34361" x="9455150" y="3505200"/>
          <p14:tracePt t="34369" x="9455150" y="3508375"/>
          <p14:tracePt t="34378" x="9459913" y="3513138"/>
          <p14:tracePt t="34385" x="9459913" y="3521075"/>
          <p14:tracePt t="34394" x="9463088" y="3521075"/>
          <p14:tracePt t="34402" x="9471025" y="3524250"/>
          <p14:tracePt t="34410" x="9471025" y="3532188"/>
          <p14:tracePt t="34417" x="9475788" y="3536950"/>
          <p14:tracePt t="34426" x="9494838" y="3540125"/>
          <p14:tracePt t="34433" x="9499600" y="3548063"/>
          <p14:tracePt t="34441" x="9502775" y="3548063"/>
          <p14:tracePt t="34453" x="9515475" y="3560763"/>
          <p14:tracePt t="34459" x="9515475" y="3563938"/>
          <p14:tracePt t="34469" x="9523413" y="3571875"/>
          <p14:tracePt t="34480" x="9526588" y="3576638"/>
          <p14:tracePt t="34483" x="9534525" y="3587750"/>
          <p14:tracePt t="34491" x="9547225" y="3608388"/>
          <p14:tracePt t="34501" x="9555163" y="3624263"/>
          <p14:tracePt t="34508" x="9558338" y="3627438"/>
          <p14:tracePt t="34515" x="9566275" y="3632200"/>
          <p14:tracePt t="34524" x="9571038" y="3651250"/>
          <p14:tracePt t="34531" x="9578975" y="3656013"/>
          <p14:tracePt t="34539" x="9582150" y="3663950"/>
          <p14:tracePt t="34547" x="9586913" y="3667125"/>
          <p14:tracePt t="34555" x="9594850" y="3679825"/>
          <p14:tracePt t="34563" x="9598025" y="3687763"/>
          <p14:tracePt t="34571" x="9598025" y="3690938"/>
          <p14:tracePt t="34579" x="9605963" y="3695700"/>
          <p14:tracePt t="34603" x="9610725" y="3703638"/>
          <p14:tracePt t="34634" x="9610725" y="3706813"/>
          <p14:tracePt t="34639" x="9613900" y="3706813"/>
          <p14:tracePt t="34655" x="9613900" y="3711575"/>
          <p14:tracePt t="34671" x="9621838" y="3711575"/>
          <p14:tracePt t="34679" x="9634538" y="3711575"/>
          <p14:tracePt t="34688" x="9645650" y="3711575"/>
          <p14:tracePt t="34700" x="9666288" y="3719513"/>
          <p14:tracePt t="34705" x="9685338" y="3719513"/>
          <p14:tracePt t="34713" x="9705975" y="3727450"/>
          <p14:tracePt t="34719" x="9729788" y="3735388"/>
          <p14:tracePt t="34730" x="9748838" y="3735388"/>
          <p14:tracePt t="34735" x="9769475" y="3738563"/>
          <p14:tracePt t="34746" x="9774238" y="3738563"/>
          <p14:tracePt t="34751" x="9785350" y="3738563"/>
          <p14:tracePt t="34761" x="9805988" y="3738563"/>
          <p14:tracePt t="34767" x="9817100" y="3738563"/>
          <p14:tracePt t="34777" x="9825038" y="3738563"/>
          <p14:tracePt t="34785" x="9829800" y="3738563"/>
          <p14:tracePt t="34826" x="9829800" y="3746500"/>
          <p14:tracePt t="34841" x="9837738" y="3751263"/>
          <p14:tracePt t="34849" x="9837738" y="3754438"/>
          <p14:tracePt t="34858" x="9837738" y="3762375"/>
          <p14:tracePt t="34865" x="9837738" y="3767138"/>
          <p14:tracePt t="34873" x="9837738" y="3775075"/>
          <p14:tracePt t="34881" x="9840913" y="3779838"/>
          <p14:tracePt t="34889" x="9840913" y="3790950"/>
          <p14:tracePt t="34897" x="9845675" y="3795713"/>
          <p14:tracePt t="34906" x="9853613" y="3803650"/>
          <p14:tracePt t="34913" x="9856788" y="3806825"/>
          <p14:tracePt t="34929" x="9861550" y="3811588"/>
          <p14:tracePt t="34937" x="9869488" y="3819525"/>
          <p14:tracePt t="34946" x="9872663" y="3819525"/>
          <p14:tracePt t="34961" x="9877425" y="3819525"/>
          <p14:tracePt t="34969" x="9877425" y="3822700"/>
          <p14:tracePt t="34977" x="9885363" y="3822700"/>
          <p14:tracePt t="34986" x="9885363" y="3827463"/>
          <p14:tracePt t="34994" x="9888538" y="3827463"/>
          <p14:tracePt t="35001" x="9888538" y="3835400"/>
          <p14:tracePt t="35010" x="9896475" y="3838575"/>
          <p14:tracePt t="35019" x="9901238" y="3846513"/>
          <p14:tracePt t="35029" x="9912350" y="3859213"/>
          <p14:tracePt t="35035" x="9936163" y="3878263"/>
          <p14:tracePt t="35044" x="9940925" y="3890963"/>
          <p14:tracePt t="35051" x="9948863" y="3898900"/>
          <p14:tracePt t="35061" x="9952038" y="3910013"/>
          <p14:tracePt t="35067" x="9956800" y="3914775"/>
          <p14:tracePt t="35076" x="9972675" y="3933825"/>
          <p14:tracePt t="35085" x="9975850" y="3938588"/>
          <p14:tracePt t="35096" x="9980613" y="3946525"/>
          <p14:tracePt t="35100" x="9988550" y="3949700"/>
          <p14:tracePt t="35107" x="9991725" y="3954463"/>
          <p14:tracePt t="35115" x="9996488" y="3962400"/>
          <p14:tracePt t="35123" x="10007600" y="3973513"/>
          <p14:tracePt t="35131" x="10007600" y="3978275"/>
          <p14:tracePt t="35139" x="10015538" y="3981450"/>
          <p14:tracePt t="35147" x="10020300" y="3981450"/>
          <p14:tracePt t="35155" x="10020300" y="3989388"/>
          <p14:tracePt t="35163" x="10031413" y="4002088"/>
          <p14:tracePt t="35171" x="10039350" y="4005263"/>
          <p14:tracePt t="35179" x="10044113" y="4005263"/>
          <p14:tracePt t="35187" x="10047288" y="4005263"/>
          <p14:tracePt t="35195" x="10055225" y="4013200"/>
          <p14:tracePt t="35203" x="10067925" y="4013200"/>
          <p14:tracePt t="35211" x="10071100" y="4013200"/>
          <p14:tracePt t="35312" x="10071100" y="4017963"/>
          <p14:tracePt t="35319" x="10075863" y="4017963"/>
          <p14:tracePt t="35328" x="10075863" y="4021138"/>
          <p14:tracePt t="35336" x="10083800" y="4029075"/>
          <p14:tracePt t="35341" x="10083800" y="4033838"/>
          <p14:tracePt t="35349" x="10086975" y="4037013"/>
          <p14:tracePt t="35357" x="10086975" y="4044950"/>
          <p14:tracePt t="35365" x="10086975" y="4049713"/>
          <p14:tracePt t="35374" x="10086975" y="4057650"/>
          <p14:tracePt t="35384" x="10086975" y="4060825"/>
          <p14:tracePt t="35390" x="10079038" y="4073525"/>
          <p14:tracePt t="35397" x="10059988" y="4081463"/>
          <p14:tracePt t="35406" x="10052050" y="4081463"/>
          <p14:tracePt t="35413" x="10039350" y="4081463"/>
          <p14:tracePt t="35421" x="10039350" y="4065588"/>
          <p14:tracePt t="35429" x="10036175" y="4057650"/>
          <p14:tracePt t="35711" x="10044113" y="4057650"/>
          <p14:tracePt t="35719" x="10071100" y="4060825"/>
          <p14:tracePt t="35728" x="10104438" y="4060825"/>
          <p14:tracePt t="35735" x="10163175" y="4076700"/>
          <p14:tracePt t="35745" x="10231438" y="4108450"/>
          <p14:tracePt t="35752" x="10287000" y="4125913"/>
          <p14:tracePt t="35759" x="10306050" y="4149725"/>
          <p14:tracePt t="35767" x="10313988" y="4149725"/>
          <p14:tracePt t="35799" x="10310813" y="4149725"/>
          <p14:tracePt t="35808" x="10306050" y="4149725"/>
          <p14:tracePt t="35815" x="10294938" y="4149725"/>
          <p14:tracePt t="35825" x="10274300" y="4157663"/>
          <p14:tracePt t="35831" x="10255250" y="4157663"/>
          <p14:tracePt t="35841" x="10231438" y="4160838"/>
          <p14:tracePt t="35848" x="10202863" y="4160838"/>
          <p14:tracePt t="35858" x="10183813" y="4160838"/>
          <p14:tracePt t="35868" x="10171113" y="4160838"/>
          <p14:tracePt t="35873" x="10152063" y="4160838"/>
          <p14:tracePt t="35881" x="10152063" y="4168775"/>
          <p14:tracePt t="35890" x="10144125" y="4168775"/>
          <p14:tracePt t="36463" x="10147300" y="4168775"/>
          <p14:tracePt t="36471" x="10152063" y="4165600"/>
          <p14:tracePt t="36480" x="10160000" y="4165600"/>
          <p14:tracePt t="36488" x="10163175" y="4160838"/>
          <p14:tracePt t="36496" x="10175875" y="4157663"/>
          <p14:tracePt t="36502" x="10186988" y="4149725"/>
          <p14:tracePt t="36513" x="10199688" y="4141788"/>
          <p14:tracePt t="36517" x="10215563" y="4137025"/>
          <p14:tracePt t="36525" x="10226675" y="4129088"/>
          <p14:tracePt t="36534" x="10239375" y="4129088"/>
          <p14:tracePt t="36542" x="10250488" y="4121150"/>
          <p14:tracePt t="36549" x="10258425" y="4117975"/>
          <p14:tracePt t="36558" x="10271125" y="4117975"/>
          <p14:tracePt t="36565" x="10274300" y="4113213"/>
          <p14:tracePt t="36573" x="10287000" y="4113213"/>
          <p14:tracePt t="36581" x="10298113" y="4105275"/>
          <p14:tracePt t="36589" x="10306050" y="4105275"/>
          <p14:tracePt t="36597" x="10313988" y="4105275"/>
          <p14:tracePt t="36605" x="10326688" y="4105275"/>
          <p14:tracePt t="36613" x="10342563" y="4097338"/>
          <p14:tracePt t="36621" x="10353675" y="4097338"/>
          <p14:tracePt t="36629" x="10358438" y="4097338"/>
          <p14:tracePt t="36637" x="10369550" y="4092575"/>
          <p14:tracePt t="36645" x="10390188" y="4092575"/>
          <p14:tracePt t="36653" x="10398125" y="4092575"/>
          <p14:tracePt t="36662" x="10401300" y="4092575"/>
          <p14:tracePt t="36762" x="10406063" y="4092575"/>
          <p14:tracePt t="36785" x="10414000" y="4100513"/>
          <p14:tracePt t="36793" x="10417175" y="4113213"/>
          <p14:tracePt t="36801" x="10425113" y="4125913"/>
          <p14:tracePt t="36809" x="10433050" y="4137025"/>
          <p14:tracePt t="36815" x="10437813" y="4144963"/>
          <p14:tracePt t="36823" x="10440988" y="4149725"/>
          <p14:tracePt t="36831" x="10448925" y="4152900"/>
          <p14:tracePt t="36841" x="10453688" y="4160838"/>
          <p14:tracePt t="36847" x="10458450" y="4165600"/>
          <p14:tracePt t="36855" x="10466388" y="4176713"/>
          <p14:tracePt t="36863" x="10469563" y="4181475"/>
          <p14:tracePt t="36872" x="10469563" y="4189413"/>
          <p14:tracePt t="36879" x="10477500" y="4192588"/>
          <p14:tracePt t="36887" x="10482263" y="4192588"/>
          <p14:tracePt t="36933" x="10482263" y="4197350"/>
          <p14:tracePt t="37486" x="10482263" y="4205288"/>
          <p14:tracePt t="37501" x="10482263" y="4208463"/>
          <p14:tracePt t="37508" x="10482263" y="4216400"/>
          <p14:tracePt t="37517" x="10482263" y="4221163"/>
          <p14:tracePt t="37524" x="10482263" y="4224338"/>
          <p14:tracePt t="37533" x="10482263" y="4232275"/>
          <p14:tracePt t="37547" x="10482263" y="4237038"/>
          <p14:tracePt t="37573" x="10482263" y="4240213"/>
          <p14:tracePt t="37597" x="10482263" y="4248150"/>
          <p14:tracePt t="37613" x="10482263" y="4252913"/>
          <p14:tracePt t="37621" x="10482263" y="4260850"/>
          <p14:tracePt t="37645" x="10482263" y="4264025"/>
          <p14:tracePt t="37663" x="10485438" y="4264025"/>
          <p14:tracePt t="37669" x="10485438" y="4268788"/>
          <p14:tracePt t="37677" x="10493375" y="4276725"/>
          <p14:tracePt t="37693" x="10493375" y="4279900"/>
          <p14:tracePt t="37701" x="10498138" y="4279900"/>
          <p14:tracePt t="37709" x="10498138" y="4284663"/>
          <p14:tracePt t="37717" x="10498138" y="4292600"/>
          <p14:tracePt t="37725" x="10501313" y="4292600"/>
          <p14:tracePt t="37733" x="10501313" y="4295775"/>
          <p14:tracePt t="37775" x="10501313" y="4300538"/>
          <p14:tracePt t="37792" x="10509250" y="4300538"/>
          <p14:tracePt t="37815" x="10509250" y="4308475"/>
          <p14:tracePt t="37981" x="10509250" y="4303713"/>
          <p14:tracePt t="37996" x="10509250" y="4300538"/>
          <p14:tracePt t="38012" x="10514013" y="4295775"/>
          <p14:tracePt t="38020" x="10514013" y="4287838"/>
          <p14:tracePt t="38036" x="10514013" y="4284663"/>
          <p14:tracePt t="38052" x="10514013" y="4279900"/>
          <p14:tracePt t="38078" x="10514013" y="4271963"/>
          <p14:tracePt t="38083" x="10514013" y="4268788"/>
          <p14:tracePt t="38093" x="10521950" y="4268788"/>
          <p14:tracePt t="38101" x="10521950" y="4264025"/>
          <p14:tracePt t="38108" x="10521950" y="4256088"/>
          <p14:tracePt t="38118" x="10521950" y="4252913"/>
          <p14:tracePt t="38126" x="10525125" y="4252913"/>
          <p14:tracePt t="38134" x="10525125" y="4244975"/>
          <p14:tracePt t="38206" x="10525125" y="4240213"/>
          <p14:tracePt t="38221" x="10525125" y="4237038"/>
          <p14:tracePt t="38354" x="10525125" y="4240213"/>
          <p14:tracePt t="38396" x="10525125" y="4248150"/>
          <p14:tracePt t="39373" x="10525125" y="4252913"/>
          <p14:tracePt t="39378" x="10525125" y="4260850"/>
          <p14:tracePt t="39396" x="10525125" y="4264025"/>
          <p14:tracePt t="39421" x="10525125" y="4268788"/>
          <p14:tracePt t="39524" x="10525125" y="4276725"/>
          <p14:tracePt t="39663" x="10529888" y="4276725"/>
          <p14:tracePt t="39679" x="10537825" y="4276725"/>
          <p14:tracePt t="39687" x="10541000" y="4271963"/>
          <p14:tracePt t="39695" x="10548938" y="4260850"/>
          <p14:tracePt t="39703" x="10553700" y="4256088"/>
          <p14:tracePt t="39711" x="10556875" y="4244975"/>
          <p14:tracePt t="39719" x="10564813" y="4240213"/>
          <p14:tracePt t="39727" x="10569575" y="4229100"/>
          <p14:tracePt t="39735" x="10577513" y="4229100"/>
          <p14:tracePt t="39743" x="10580688" y="4213225"/>
          <p14:tracePt t="39751" x="10580688" y="4208463"/>
          <p14:tracePt t="39982" x="10580688" y="4216400"/>
          <p14:tracePt t="39998" x="10580688" y="4221163"/>
          <p14:tracePt t="40006" x="10580688" y="4229100"/>
          <p14:tracePt t="40014" x="10580688" y="4232275"/>
          <p14:tracePt t="40030" x="10580688" y="4237038"/>
          <p14:tracePt t="40056" x="10572750" y="4237038"/>
          <p14:tracePt t="40104" x="10572750" y="4244975"/>
          <p14:tracePt t="40112" x="10569575" y="4244975"/>
          <p14:tracePt t="40120" x="10569575" y="4248150"/>
          <p14:tracePt t="40298" x="10564813" y="4248150"/>
          <p14:tracePt t="40305" x="10556875" y="4252913"/>
          <p14:tracePt t="40313" x="10553700" y="4260850"/>
          <p14:tracePt t="40324" x="10548938" y="4260850"/>
          <p14:tracePt t="40336" x="10541000" y="4264025"/>
          <p14:tracePt t="40353" x="10537825" y="4264025"/>
          <p14:tracePt t="40363" x="10537825" y="4271963"/>
          <p14:tracePt t="40378" x="10529888" y="4276725"/>
          <p14:tracePt t="40402" x="10525125" y="4276725"/>
          <p14:tracePt t="40411" x="10525125" y="4279900"/>
          <p14:tracePt t="40517" x="10525125" y="4287838"/>
          <p14:tracePt t="40522" x="10525125" y="4292600"/>
          <p14:tracePt t="40540" x="10525125" y="4303713"/>
          <p14:tracePt t="40545" x="10529888" y="4316413"/>
          <p14:tracePt t="40553" x="10533063" y="4327525"/>
          <p14:tracePt t="40561" x="10548938" y="4343400"/>
          <p14:tracePt t="40569" x="10561638" y="4356100"/>
          <p14:tracePt t="40585" x="10577513" y="4371975"/>
          <p14:tracePt t="40593" x="10580688" y="4383088"/>
          <p14:tracePt t="40601" x="10588625" y="4403725"/>
          <p14:tracePt t="40611" x="10596563" y="4419600"/>
          <p14:tracePt t="40617" x="10596563" y="4430713"/>
          <p14:tracePt t="40637" x="10596563" y="4443413"/>
          <p14:tracePt t="40641" x="10596563" y="4464050"/>
          <p14:tracePt t="40652" x="10596563" y="4483100"/>
          <p14:tracePt t="40660" x="10596563" y="4503738"/>
          <p14:tracePt t="40667" x="10601325" y="4514850"/>
          <p14:tracePt t="40683" x="10601325" y="4527550"/>
          <p14:tracePt t="40691" x="10601325" y="4538663"/>
          <p14:tracePt t="40699" x="10601325" y="4554538"/>
          <p14:tracePt t="40707" x="10601325" y="4567238"/>
          <p14:tracePt t="40723" x="10601325" y="4578350"/>
          <p14:tracePt t="40732" x="10601325" y="4598988"/>
          <p14:tracePt t="40739" x="10601325" y="4610100"/>
          <p14:tracePt t="40757" x="10601325" y="4630738"/>
          <p14:tracePt t="40767" x="10601325" y="4641850"/>
          <p14:tracePt t="40773" x="10601325" y="4649788"/>
          <p14:tracePt t="40783" x="10601325" y="4662488"/>
          <p14:tracePt t="40796" x="10593388" y="4673600"/>
          <p14:tracePt t="40805" x="10588625" y="4678363"/>
          <p14:tracePt t="40811" x="10577513" y="4689475"/>
          <p14:tracePt t="40827" x="10569575" y="4705350"/>
          <p14:tracePt t="40835" x="10556875" y="4718050"/>
          <p14:tracePt t="40843" x="10541000" y="4737100"/>
          <p14:tracePt t="40851" x="10533063" y="4752975"/>
          <p14:tracePt t="40867" x="10529888" y="4765675"/>
          <p14:tracePt t="40875" x="10521950" y="4776788"/>
          <p14:tracePt t="40883" x="10521950" y="4797425"/>
          <p14:tracePt t="40899" x="10514013" y="4813300"/>
          <p14:tracePt t="40909" x="10509250" y="4833938"/>
          <p14:tracePt t="40916" x="10509250" y="4845050"/>
          <p14:tracePt t="40934" x="10501313" y="4857750"/>
          <p14:tracePt t="40941" x="10493375" y="4868863"/>
          <p14:tracePt t="40957" x="10490200" y="4884738"/>
          <p14:tracePt t="40966" x="10482263" y="4897438"/>
          <p14:tracePt t="40973" x="10474325" y="4916488"/>
          <p14:tracePt t="40989" x="10469563" y="4940300"/>
          <p14:tracePt t="41000" x="10461625" y="4953000"/>
          <p14:tracePt t="41005" x="10448925" y="4964113"/>
          <p14:tracePt t="41021" x="10440988" y="4979988"/>
          <p14:tracePt t="41030" x="10433050" y="4992688"/>
          <p14:tracePt t="41037" x="10429875" y="4995863"/>
          <p14:tracePt t="41045" x="10429875" y="5003800"/>
          <p14:tracePt t="41053" x="10425113" y="5003800"/>
          <p14:tracePt t="41061" x="10417175" y="5008563"/>
          <p14:tracePt t="41069" x="10414000" y="5011738"/>
          <p14:tracePt t="41077" x="10406063" y="5011738"/>
          <p14:tracePt t="41094" x="10401300" y="5011738"/>
          <p14:tracePt t="41127" x="10398125" y="5011738"/>
          <p14:tracePt t="41141" x="10390188" y="5011738"/>
          <p14:tracePt t="41157" x="10385425" y="5011738"/>
          <p14:tracePt t="41173" x="10382250" y="5008563"/>
          <p14:tracePt t="41183" x="10374313" y="5008563"/>
          <p14:tracePt t="41189" x="10369550" y="5008563"/>
          <p14:tracePt t="41199" x="10361613" y="5000625"/>
          <p14:tracePt t="41205" x="10358438" y="4987925"/>
          <p14:tracePt t="41215" x="10353675" y="4987925"/>
          <p14:tracePt t="41223" x="10345738" y="4976813"/>
          <p14:tracePt t="41232" x="10342563" y="4972050"/>
          <p14:tracePt t="41239" x="10342563" y="4964113"/>
          <p14:tracePt t="41248" x="10329863" y="4960938"/>
          <p14:tracePt t="41255" x="10321925" y="4956175"/>
          <p14:tracePt t="41263" x="10318750" y="4948238"/>
          <p14:tracePt t="41271" x="10306050" y="4945063"/>
          <p14:tracePt t="41279" x="10302875" y="4937125"/>
          <p14:tracePt t="41287" x="10294938" y="4932363"/>
          <p14:tracePt t="41295" x="10282238" y="4929188"/>
          <p14:tracePt t="41303" x="10282238" y="4921250"/>
          <p14:tracePt t="41311" x="10279063" y="4916488"/>
          <p14:tracePt t="41319" x="10274300" y="4908550"/>
          <p14:tracePt t="41335" x="10274300" y="4905375"/>
          <p14:tracePt t="41343" x="10266363" y="4905375"/>
          <p14:tracePt t="41351" x="10266363" y="4900613"/>
          <p14:tracePt t="41367" x="10263188" y="4900613"/>
          <p14:tracePt t="41375" x="10255250" y="4892675"/>
          <p14:tracePt t="41399" x="10250488" y="4889500"/>
          <p14:tracePt t="41415" x="10250488" y="4884738"/>
          <p14:tracePt t="41423" x="10247313" y="4876800"/>
          <p14:tracePt t="41432" x="10247313" y="4873625"/>
          <p14:tracePt t="41439" x="10239375" y="4865688"/>
          <p14:tracePt t="41449" x="10234613" y="4852988"/>
          <p14:tracePt t="41455" x="10226675" y="4849813"/>
          <p14:tracePt t="41467" x="10226675" y="4845050"/>
          <p14:tracePt t="41471" x="10226675" y="4837113"/>
          <p14:tracePt t="41483" x="10223500" y="4833938"/>
          <p14:tracePt t="41489" x="10223500" y="4829175"/>
          <p14:tracePt t="41498" x="10223500" y="4821238"/>
          <p14:tracePt t="41506" x="10218738" y="4818063"/>
          <p14:tracePt t="41513" x="10218738" y="4813300"/>
          <p14:tracePt t="41521" x="10210800" y="4802188"/>
          <p14:tracePt t="41530" x="10202863" y="4776788"/>
          <p14:tracePt t="41537" x="10202863" y="4765675"/>
          <p14:tracePt t="41545" x="10202863" y="4752975"/>
          <p14:tracePt t="41553" x="10199688" y="4749800"/>
          <p14:tracePt t="41561" x="10199688" y="4737100"/>
          <p14:tracePt t="41569" x="10199688" y="4725988"/>
          <p14:tracePt t="41577" x="10199688" y="4718050"/>
          <p14:tracePt t="41585" x="10199688" y="4713288"/>
          <p14:tracePt t="41593" x="10199688" y="4710113"/>
          <p14:tracePt t="41609" x="10199688" y="4702175"/>
          <p14:tracePt t="41617" x="10194925" y="4702175"/>
          <p14:tracePt t="41633" x="10194925" y="4697413"/>
          <p14:tracePt t="41851" x="10186988" y="4686300"/>
          <p14:tracePt t="41868" x="10183813" y="4681538"/>
          <p14:tracePt t="41878" x="10183813" y="4673600"/>
          <p14:tracePt t="41884" x="10179050" y="4673600"/>
          <p14:tracePt t="41893" x="10179050" y="4670425"/>
          <p14:tracePt t="41899" x="10171113" y="4665663"/>
          <p14:tracePt t="41908" x="10167938" y="4657725"/>
          <p14:tracePt t="41918" x="10167938" y="4654550"/>
          <p14:tracePt t="41923" x="10160000" y="4646613"/>
          <p14:tracePt t="41941" x="10160000" y="4641850"/>
          <p14:tracePt t="41957" x="10155238" y="4638675"/>
          <p14:tracePt t="41965" x="10155238" y="4630738"/>
          <p14:tracePt t="41971" x="10152063" y="4630738"/>
          <p14:tracePt t="41987" x="10144125" y="4630738"/>
          <p14:tracePt t="41995" x="10131425" y="4625975"/>
          <p14:tracePt t="42003" x="10128250" y="4625975"/>
          <p14:tracePt t="42011" x="10123488" y="4618038"/>
          <p14:tracePt t="42019" x="10115550" y="4618038"/>
          <p14:tracePt t="42030" x="10112375" y="4614863"/>
          <p14:tracePt t="42035" x="10107613" y="4614863"/>
          <p14:tracePt t="42070" x="10099675" y="4614863"/>
          <p14:tracePt t="42078" x="10099675" y="4610100"/>
          <p14:tracePt t="42086" x="10094913" y="4610100"/>
          <p14:tracePt t="42093" x="10086975" y="4610100"/>
          <p14:tracePt t="42101" x="10083800" y="4610100"/>
          <p14:tracePt t="42109" x="10079038" y="4610100"/>
          <p14:tracePt t="42117" x="10071100" y="4610100"/>
          <p14:tracePt t="42142" x="10067925" y="4610100"/>
          <p14:tracePt t="42158" x="10063163" y="4610100"/>
          <p14:tracePt t="42168" x="10063163" y="4614863"/>
          <p14:tracePt t="42183" x="10044113" y="4622800"/>
          <p14:tracePt t="42189" x="10031413" y="4633913"/>
          <p14:tracePt t="42197" x="10020300" y="4641850"/>
          <p14:tracePt t="42205" x="10012363" y="4646613"/>
          <p14:tracePt t="42214" x="9999663" y="4657725"/>
          <p14:tracePt t="42224" x="9996488" y="4662488"/>
          <p14:tracePt t="42232" x="9991725" y="4670425"/>
          <p14:tracePt t="42240" x="9980613" y="4673600"/>
          <p14:tracePt t="42245" x="9972675" y="4681538"/>
          <p14:tracePt t="42253" x="9967913" y="4686300"/>
          <p14:tracePt t="42287" x="9964738" y="4689475"/>
          <p14:tracePt t="42304" x="9956800" y="4689475"/>
          <p14:tracePt t="42341" x="9952038" y="4689475"/>
          <p14:tracePt t="42349" x="9952038" y="4697413"/>
          <p14:tracePt t="42357" x="9940925" y="4702175"/>
          <p14:tracePt t="42367" x="9932988" y="4702175"/>
          <p14:tracePt t="42374" x="9920288" y="4710113"/>
          <p14:tracePt t="42380" x="9909175" y="4710113"/>
          <p14:tracePt t="42389" x="9872663" y="4718050"/>
          <p14:tracePt t="42395" x="9856788" y="4718050"/>
          <p14:tracePt t="42403" x="9845675" y="4718050"/>
          <p14:tracePt t="42412" x="9832975" y="4718050"/>
          <p14:tracePt t="42419" x="9821863" y="4721225"/>
          <p14:tracePt t="42427" x="9817100" y="4721225"/>
          <p14:tracePt t="42443" x="9809163" y="4721225"/>
          <p14:tracePt t="42459" x="9805988" y="4721225"/>
          <p14:tracePt t="42491" x="9801225" y="4718050"/>
          <p14:tracePt t="42508" x="9793288" y="4710113"/>
          <p14:tracePt t="42524" x="9793288" y="4705350"/>
          <p14:tracePt t="42540" x="9793288" y="4702175"/>
          <p14:tracePt t="42583" x="9790113" y="4702175"/>
          <p14:tracePt t="43546" x="9790113" y="4694238"/>
          <p14:tracePt t="43553" x="9782175" y="4689475"/>
          <p14:tracePt t="43561" x="9777413" y="4681538"/>
          <p14:tracePt t="43573" x="9774238" y="4681538"/>
          <p14:tracePt t="43577" x="9774238" y="4678363"/>
          <p14:tracePt t="43587" x="9761538" y="4673600"/>
          <p14:tracePt t="43595" x="9753600" y="4657725"/>
          <p14:tracePt t="43599" x="9740900" y="4654550"/>
          <p14:tracePt t="43607" x="9717088" y="4630738"/>
          <p14:tracePt t="43617" x="9698038" y="4610100"/>
          <p14:tracePt t="43623" x="9682163" y="4594225"/>
          <p14:tracePt t="43631" x="9661525" y="4583113"/>
          <p14:tracePt t="43639" x="9642475" y="4567238"/>
          <p14:tracePt t="43647" x="9626600" y="4554538"/>
          <p14:tracePt t="43655" x="9613900" y="4546600"/>
          <p14:tracePt t="43663" x="9610725" y="4543425"/>
          <p14:tracePt t="43672" x="9602788" y="4535488"/>
          <p14:tracePt t="43778" x="9598025" y="4535488"/>
          <p14:tracePt t="43785" x="9590088" y="4535488"/>
          <p14:tracePt t="43793" x="9586913" y="4535488"/>
          <p14:tracePt t="43802" x="9574213" y="4535488"/>
          <p14:tracePt t="43809" x="9555163" y="4527550"/>
          <p14:tracePt t="43818" x="9515475" y="4511675"/>
          <p14:tracePt t="43825" x="9471025" y="4495800"/>
          <p14:tracePt t="43835" x="9428163" y="4479925"/>
          <p14:tracePt t="43841" x="9383713" y="4451350"/>
          <p14:tracePt t="43850" x="9328150" y="4422775"/>
          <p14:tracePt t="43857" x="9283700" y="4406900"/>
          <p14:tracePt t="43865" x="9251950" y="4391025"/>
          <p14:tracePt t="43873" x="9220200" y="4375150"/>
          <p14:tracePt t="43881" x="9209088" y="4367213"/>
          <p14:tracePt t="43889" x="9201150" y="4364038"/>
          <p14:tracePt t="43897" x="9196388" y="4364038"/>
          <p14:tracePt t="43905" x="9196388" y="4356100"/>
          <p14:tracePt t="43913" x="9193213" y="4351338"/>
          <p14:tracePt t="43921" x="9193213" y="4348163"/>
          <p14:tracePt t="43929" x="9185275" y="4348163"/>
          <p14:tracePt t="43937" x="9185275" y="4335463"/>
          <p14:tracePt t="43945" x="9180513" y="4327525"/>
          <p14:tracePt t="43953" x="9180513" y="4324350"/>
          <p14:tracePt t="43961" x="9177338" y="4324350"/>
          <p14:tracePt t="43969" x="9177338" y="4319588"/>
          <p14:tracePt t="44188" x="9177338" y="4311650"/>
          <p14:tracePt t="44194" x="9177338" y="4308475"/>
          <p14:tracePt t="44202" x="9177338" y="4300538"/>
          <p14:tracePt t="44208" x="9177338" y="4284663"/>
          <p14:tracePt t="44215" x="9177338" y="4279900"/>
          <p14:tracePt t="44223" x="9177338" y="4268788"/>
          <p14:tracePt t="44231" x="9177338" y="4260850"/>
          <p14:tracePt t="44239" x="9177338" y="4248150"/>
          <p14:tracePt t="44247" x="9177338" y="4244975"/>
          <p14:tracePt t="44255" x="9177338" y="4240213"/>
          <p14:tracePt t="44310" x="9177338" y="4232275"/>
          <p14:tracePt t="44326" x="9177338" y="4229100"/>
          <p14:tracePt t="44334" x="9177338" y="4224338"/>
          <p14:tracePt t="47625" x="9177338" y="4216400"/>
          <p14:tracePt t="47631" x="9177338" y="4213225"/>
          <p14:tracePt t="47641" x="9172575" y="4192588"/>
          <p14:tracePt t="47647" x="9156700" y="4160838"/>
          <p14:tracePt t="47657" x="9153525" y="4133850"/>
          <p14:tracePt t="47665" x="9137650" y="4100513"/>
          <p14:tracePt t="47673" x="9117013" y="4057650"/>
          <p14:tracePt t="47681" x="9101138" y="4013200"/>
          <p14:tracePt t="47689" x="9074150" y="3970338"/>
          <p14:tracePt t="47697" x="9045575" y="3914775"/>
          <p14:tracePt t="47705" x="9017000" y="3859213"/>
          <p14:tracePt t="47713" x="8982075" y="3811588"/>
          <p14:tracePt t="47722" x="8953500" y="3767138"/>
          <p14:tracePt t="47729" x="8918575" y="3730625"/>
          <p14:tracePt t="47738" x="8874125" y="3687763"/>
          <p14:tracePt t="47745" x="8826500" y="3648075"/>
          <p14:tracePt t="47755" x="8791575" y="3616325"/>
          <p14:tracePt t="47761" x="8759825" y="3592513"/>
          <p14:tracePt t="47773" x="8702675" y="3571875"/>
          <p14:tracePt t="47777" x="8623300" y="3552825"/>
          <p14:tracePt t="47785" x="8559800" y="3552825"/>
          <p14:tracePt t="47793" x="8485188" y="3540125"/>
          <p14:tracePt t="47801" x="8369300" y="3540125"/>
          <p14:tracePt t="47809" x="8281988" y="3540125"/>
          <p14:tracePt t="47817" x="8202613" y="3548063"/>
          <p14:tracePt t="47825" x="8123238" y="3556000"/>
          <p14:tracePt t="47833" x="8059738" y="3576638"/>
          <p14:tracePt t="47841" x="7991475" y="3595688"/>
          <p14:tracePt t="47850" x="7923213" y="3616325"/>
          <p14:tracePt t="47857" x="7856538" y="3643313"/>
          <p14:tracePt t="47865" x="7788275" y="3675063"/>
          <p14:tracePt t="47873" x="7729538" y="3711575"/>
          <p14:tracePt t="47881" x="7661275" y="3751263"/>
          <p14:tracePt t="47889" x="7577138" y="3803650"/>
          <p14:tracePt t="47897" x="7497763" y="3854450"/>
          <p14:tracePt t="47905" x="7466013" y="3870325"/>
          <p14:tracePt t="47913" x="7383463" y="3922713"/>
          <p14:tracePt t="47923" x="7299325" y="3973513"/>
          <p14:tracePt t="47929" x="7219950" y="4033838"/>
          <p14:tracePt t="47940" x="7175500" y="4052888"/>
          <p14:tracePt t="47947" x="7069138" y="4117975"/>
          <p14:tracePt t="47955" x="6929438" y="4184650"/>
          <p14:tracePt t="47963" x="6873875" y="4213225"/>
          <p14:tracePt t="47971" x="6683375" y="4276725"/>
          <p14:tracePt t="47979" x="6602413" y="4308475"/>
          <p14:tracePt t="47988" x="6392863" y="4383088"/>
          <p14:tracePt t="47995" x="6300788" y="4403725"/>
          <p14:tracePt t="48004" x="6042025" y="4459288"/>
          <p14:tracePt t="48011" x="5951538" y="4471988"/>
          <p14:tracePt t="48019" x="5548313" y="4487863"/>
          <p14:tracePt t="48027" x="5410200" y="4487863"/>
          <p14:tracePt t="48035" x="5243513" y="4454525"/>
          <p14:tracePt t="48043" x="5127625" y="4422775"/>
          <p14:tracePt t="48051" x="5011738" y="4391025"/>
          <p14:tracePt t="48060" x="4892675" y="4348163"/>
          <p14:tracePt t="48067" x="4800600" y="4308475"/>
          <p14:tracePt t="48075" x="4694238" y="4240213"/>
          <p14:tracePt t="48083" x="4622800" y="4181475"/>
          <p14:tracePt t="48091" x="4538663" y="4097338"/>
          <p14:tracePt t="48099" x="4475163" y="4013200"/>
          <p14:tracePt t="48107" x="4427538" y="3954463"/>
          <p14:tracePt t="48116" x="4351338" y="3846513"/>
          <p14:tracePt t="48124" x="4303713" y="3790950"/>
          <p14:tracePt t="48131" x="4240213" y="3695700"/>
          <p14:tracePt t="48139" x="4216400" y="3651250"/>
          <p14:tracePt t="48147" x="4176713" y="3592513"/>
          <p14:tracePt t="48155" x="4160838" y="3560763"/>
          <p14:tracePt t="48172" x="4152900" y="3513138"/>
          <p14:tracePt t="48179" x="4144963" y="3465513"/>
          <p14:tracePt t="48189" x="4137025" y="3433763"/>
          <p14:tracePt t="48195" x="4137025" y="3413125"/>
          <p14:tracePt t="48205" x="4137025" y="3392488"/>
          <p14:tracePt t="48211" x="4129088" y="3373438"/>
          <p14:tracePt t="48222" x="4129088" y="3365500"/>
          <p14:tracePt t="48230" x="4129088" y="3352800"/>
          <p14:tracePt t="48239" x="4124325" y="3349625"/>
          <p14:tracePt t="48247" x="4124325" y="3344863"/>
          <p14:tracePt t="48258" x="4124325" y="3336925"/>
          <p14:tracePt t="48264" x="4121150" y="3333750"/>
          <p14:tracePt t="48272" x="4121150" y="3325813"/>
          <p14:tracePt t="48280" x="4121150" y="3321050"/>
          <p14:tracePt t="48285" x="4121150" y="3317875"/>
          <p14:tracePt t="48293" x="4113213" y="3309938"/>
          <p14:tracePt t="48301" x="4113213" y="3305175"/>
          <p14:tracePt t="48309" x="4108450" y="3302000"/>
          <p14:tracePt t="48317" x="4097338" y="3289300"/>
          <p14:tracePt t="48325" x="4092575" y="3281363"/>
          <p14:tracePt t="48333" x="4065588" y="3262313"/>
          <p14:tracePt t="48341" x="4017963" y="3233738"/>
          <p14:tracePt t="48349" x="4005263" y="3222625"/>
          <p14:tracePt t="48359" x="3954463" y="3194050"/>
          <p14:tracePt t="48367" x="3933825" y="3182938"/>
          <p14:tracePt t="48375" x="3883025" y="3154363"/>
          <p14:tracePt t="48381" x="3862388" y="3143250"/>
          <p14:tracePt t="48389" x="3810000" y="3114675"/>
          <p14:tracePt t="48397" x="3786188" y="3103563"/>
          <p14:tracePt t="48405" x="3727450" y="3087688"/>
          <p14:tracePt t="48413" x="3706813" y="3070225"/>
          <p14:tracePt t="48422" x="3679825" y="3062288"/>
          <p14:tracePt t="48429" x="3571875" y="3030538"/>
          <p14:tracePt t="48438" x="3516313" y="3014663"/>
          <p14:tracePt t="48445" x="3476625" y="3006725"/>
          <p14:tracePt t="48455" x="3344863" y="2959100"/>
          <p14:tracePt t="48461" x="3289300" y="2943225"/>
          <p14:tracePt t="48469" x="3175000" y="2911475"/>
          <p14:tracePt t="48477" x="3130550" y="2895600"/>
          <p14:tracePt t="48489" x="3098800" y="2887663"/>
          <p14:tracePt t="48496" x="3070225" y="2879725"/>
          <p14:tracePt t="48501" x="2990850" y="2860675"/>
          <p14:tracePt t="48511" x="2971800" y="2852738"/>
          <p14:tracePt t="48517" x="2951163" y="2844800"/>
          <p14:tracePt t="48527" x="2919413" y="2844800"/>
          <p14:tracePt t="48535" x="2908300" y="2844800"/>
          <p14:tracePt t="48543" x="2903538" y="2844800"/>
          <p14:tracePt t="48551" x="2892425" y="2844800"/>
          <p14:tracePt t="48559" x="2879725" y="2847975"/>
          <p14:tracePt t="48567" x="2863850" y="2860675"/>
          <p14:tracePt t="48575" x="2860675" y="2876550"/>
          <p14:tracePt t="48583" x="2852738" y="2895600"/>
          <p14:tracePt t="48591" x="2844800" y="2916238"/>
          <p14:tracePt t="48599" x="2828925" y="2987675"/>
          <p14:tracePt t="48607" x="2828925" y="3014663"/>
          <p14:tracePt t="48615" x="2828925" y="3035300"/>
          <p14:tracePt t="48623" x="2828925" y="3046413"/>
          <p14:tracePt t="48631" x="2836863" y="3062288"/>
          <p14:tracePt t="48639" x="2855913" y="3059113"/>
          <p14:tracePt t="48647" x="2940050" y="3038475"/>
          <p14:tracePt t="48656" x="2951163" y="3035300"/>
          <p14:tracePt t="48961" x="2971800" y="3035300"/>
          <p14:tracePt t="48970" x="2998788" y="3038475"/>
          <p14:tracePt t="48979" x="3067050" y="3054350"/>
          <p14:tracePt t="48988" x="3109913" y="3067050"/>
          <p14:tracePt t="48993" x="3167063" y="3082925"/>
          <p14:tracePt t="49002" x="3198813" y="3106738"/>
          <p14:tracePt t="49009" x="3217863" y="3114675"/>
          <p14:tracePt t="49017" x="3222625" y="3114675"/>
          <p14:tracePt t="49025" x="3230563" y="3114675"/>
          <p14:tracePt t="49033" x="3233738" y="3114675"/>
          <p14:tracePt t="49041" x="3233738" y="3103563"/>
          <p14:tracePt t="49052" x="3233738" y="3098800"/>
          <p14:tracePt t="49059" x="3233738" y="3090863"/>
          <p14:tracePt t="49067" x="3225800" y="3087688"/>
          <p14:tracePt t="49077" x="3222625" y="3087688"/>
          <p14:tracePt t="49085" x="3217863" y="3078163"/>
          <p14:tracePt t="49093" x="3209925" y="3074988"/>
          <p14:tracePt t="49100" x="3198813" y="3062288"/>
          <p14:tracePt t="49107" x="3194050" y="3059113"/>
          <p14:tracePt t="49115" x="3194050" y="3051175"/>
          <p14:tracePt t="49123" x="3186113" y="3038475"/>
          <p14:tracePt t="49131" x="3182938" y="3035300"/>
          <p14:tracePt t="49139" x="3178175" y="3022600"/>
          <p14:tracePt t="49147" x="3162300" y="3003550"/>
          <p14:tracePt t="49156" x="3146425" y="2971800"/>
          <p14:tracePt t="49172" x="3125788" y="2935288"/>
          <p14:tracePt t="49179" x="3114675" y="2924175"/>
          <p14:tracePt t="49189" x="3098800" y="2916238"/>
          <p14:tracePt t="49195" x="3094038" y="2903538"/>
          <p14:tracePt t="49203" x="3086100" y="2895600"/>
          <p14:tracePt t="49251" x="3086100" y="2892425"/>
          <p14:tracePt t="49327" x="3082925" y="2892425"/>
          <p14:tracePt t="49723" x="3082925" y="2887663"/>
          <p14:tracePt t="49731" x="3078163" y="2887663"/>
          <p14:tracePt t="49739" x="3054350" y="2860675"/>
          <p14:tracePt t="49747" x="3022600" y="2824163"/>
          <p14:tracePt t="49756" x="2971800" y="2765425"/>
          <p14:tracePt t="49763" x="2927350" y="2720975"/>
          <p14:tracePt t="49772" x="2887663" y="2660650"/>
          <p14:tracePt t="49779" x="2828925" y="2589213"/>
          <p14:tracePt t="49788" x="2789238" y="2522538"/>
          <p14:tracePt t="49796" x="2740025" y="2462213"/>
          <p14:tracePt t="49805" x="2700338" y="2406650"/>
          <p14:tracePt t="49813" x="2641600" y="2335213"/>
          <p14:tracePt t="49822" x="2601913" y="2287588"/>
          <p14:tracePt t="49827" x="2565400" y="2232025"/>
          <p14:tracePt t="49835" x="2525713" y="2176463"/>
          <p14:tracePt t="49843" x="2490788" y="2128838"/>
          <p14:tracePt t="49851" x="2466975" y="2097088"/>
          <p14:tracePt t="49868" x="2401888" y="2005013"/>
          <p14:tracePt t="49878" x="2374900" y="1973263"/>
          <p14:tracePt t="49886" x="2362200" y="1949450"/>
          <p14:tracePt t="49893" x="2346325" y="1920875"/>
          <p14:tracePt t="49902" x="2343150" y="1912938"/>
          <p14:tracePt t="49909" x="2343150" y="1909763"/>
          <p14:tracePt t="49918" x="2343150" y="1905000"/>
          <p14:tracePt t="50540" x="2343150" y="1897063"/>
          <p14:tracePt t="50547" x="2346325" y="1897063"/>
          <p14:tracePt t="50556" x="2354263" y="1897063"/>
          <p14:tracePt t="50563" x="2366963" y="1897063"/>
          <p14:tracePt t="50569" x="2378075" y="1897063"/>
          <p14:tracePt t="50577" x="2390775" y="1897063"/>
          <p14:tracePt t="50585" x="2401888" y="1897063"/>
          <p14:tracePt t="50593" x="2422525" y="1897063"/>
          <p14:tracePt t="50601" x="2433638" y="1897063"/>
          <p14:tracePt t="50609" x="2446338" y="1897063"/>
          <p14:tracePt t="50617" x="2459038" y="1897063"/>
          <p14:tracePt t="50625" x="2470150" y="1897063"/>
          <p14:tracePt t="50633" x="2478088" y="1897063"/>
          <p14:tracePt t="50641" x="2490788" y="1897063"/>
          <p14:tracePt t="50649" x="2493963" y="1897063"/>
          <p14:tracePt t="50657" x="2506663" y="1897063"/>
          <p14:tracePt t="50666" x="2509838" y="1897063"/>
          <p14:tracePt t="50674" x="2517775" y="1897063"/>
          <p14:tracePt t="50681" x="2522538" y="1897063"/>
          <p14:tracePt t="50697" x="2525713" y="1897063"/>
          <p14:tracePt t="50723" x="2533650" y="1897063"/>
          <p14:tracePt t="50731" x="2538413" y="1897063"/>
          <p14:tracePt t="50737" x="2541588" y="1897063"/>
          <p14:tracePt t="50747" x="2549525" y="1897063"/>
          <p14:tracePt t="50755" x="2554288" y="1897063"/>
          <p14:tracePt t="50763" x="2557463" y="1897063"/>
          <p14:tracePt t="50771" x="2565400" y="1897063"/>
          <p14:tracePt t="50779" x="2570163" y="1897063"/>
          <p14:tracePt t="50795" x="2578100" y="1897063"/>
          <p14:tracePt t="50812" x="2578100" y="1901825"/>
          <p14:tracePt t="50819" x="2581275" y="1901825"/>
          <p14:tracePt t="50843" x="2586038" y="1901825"/>
          <p14:tracePt t="50851" x="2593975" y="1905000"/>
          <p14:tracePt t="50867" x="2597150" y="1909763"/>
          <p14:tracePt t="50875" x="2609850" y="1917700"/>
          <p14:tracePt t="50883" x="2613025" y="1920875"/>
          <p14:tracePt t="50891" x="2625725" y="1928813"/>
          <p14:tracePt t="50899" x="2633663" y="1933575"/>
          <p14:tracePt t="50908" x="2636838" y="1933575"/>
          <p14:tracePt t="50915" x="2649538" y="1936750"/>
          <p14:tracePt t="50925" x="2657475" y="1944688"/>
          <p14:tracePt t="50933" x="2657475" y="1949450"/>
          <p14:tracePt t="50944" x="2668588" y="1957388"/>
          <p14:tracePt t="50948" x="2673350" y="1960563"/>
          <p14:tracePt t="50960" x="2676525" y="1965325"/>
          <p14:tracePt t="50965" x="2684463" y="1973263"/>
          <p14:tracePt t="50980" x="2689225" y="1976438"/>
          <p14:tracePt t="50988" x="2689225" y="1984375"/>
          <p14:tracePt t="50997" x="2700338" y="1989138"/>
          <p14:tracePt t="51007" x="2705100" y="1992313"/>
          <p14:tracePt t="51013" x="2716213" y="2005013"/>
          <p14:tracePt t="51021" x="2732088" y="2012950"/>
          <p14:tracePt t="51029" x="2736850" y="2016125"/>
          <p14:tracePt t="51038" x="2747963" y="2024063"/>
          <p14:tracePt t="51045" x="2760663" y="2036763"/>
          <p14:tracePt t="51053" x="2768600" y="2036763"/>
          <p14:tracePt t="51061" x="2771775" y="2044700"/>
          <p14:tracePt t="51069" x="2779713" y="2047875"/>
          <p14:tracePt t="51077" x="2784475" y="2047875"/>
          <p14:tracePt t="51085" x="2789238" y="2052638"/>
          <p14:tracePt t="51093" x="2797175" y="2060575"/>
          <p14:tracePt t="51101" x="2800350" y="2065338"/>
          <p14:tracePt t="51109" x="2805113" y="2073275"/>
          <p14:tracePt t="51117" x="2813050" y="2076450"/>
          <p14:tracePt t="51125" x="2816225" y="2081213"/>
          <p14:tracePt t="51133" x="2824163" y="2089150"/>
          <p14:tracePt t="51141" x="2836863" y="2105025"/>
          <p14:tracePt t="51151" x="2840038" y="2112963"/>
          <p14:tracePt t="51158" x="2844800" y="2116138"/>
          <p14:tracePt t="51166" x="2855913" y="2124075"/>
          <p14:tracePt t="51174" x="2863850" y="2128838"/>
          <p14:tracePt t="51183" x="2876550" y="2139950"/>
          <p14:tracePt t="51195" x="2879725" y="2139950"/>
          <p14:tracePt t="51200" x="2887663" y="2144713"/>
          <p14:tracePt t="51207" x="2892425" y="2152650"/>
          <p14:tracePt t="51213" x="2895600" y="2152650"/>
          <p14:tracePt t="51221" x="2903538" y="2152650"/>
          <p14:tracePt t="51229" x="2903538" y="2155825"/>
          <p14:tracePt t="51245" x="2908300" y="2155825"/>
          <p14:tracePt t="51508" x="2908300" y="2163763"/>
          <p14:tracePt t="51555" x="2908300" y="2168525"/>
          <p14:tracePt t="51562" x="2900363" y="2168525"/>
          <p14:tracePt t="51572" x="2895600" y="2171700"/>
          <p14:tracePt t="51578" x="2892425" y="2179638"/>
          <p14:tracePt t="51585" x="2879725" y="2184400"/>
          <p14:tracePt t="51593" x="2871788" y="2192338"/>
          <p14:tracePt t="51601" x="2860675" y="2195513"/>
          <p14:tracePt t="51609" x="2855913" y="2200275"/>
          <p14:tracePt t="51617" x="2844800" y="2200275"/>
          <p14:tracePt t="51625" x="2840038" y="2208213"/>
          <p14:tracePt t="51633" x="2832100" y="2208213"/>
          <p14:tracePt t="51641" x="2832100" y="2211388"/>
          <p14:tracePt t="51649" x="2828925" y="2211388"/>
          <p14:tracePt t="51748" x="2828925" y="2216150"/>
          <p14:tracePt t="51761" x="2836863" y="2227263"/>
          <p14:tracePt t="51769" x="2840038" y="2243138"/>
          <p14:tracePt t="51777" x="2847975" y="2255838"/>
          <p14:tracePt t="51786" x="2852738" y="2259013"/>
          <p14:tracePt t="51793" x="2852738" y="2266950"/>
          <p14:tracePt t="51801" x="2860675" y="2282825"/>
          <p14:tracePt t="51809" x="2860675" y="2298700"/>
          <p14:tracePt t="51817" x="2863850" y="2303463"/>
          <p14:tracePt t="51825" x="2863850" y="2314575"/>
          <p14:tracePt t="51834" x="2871788" y="2327275"/>
          <p14:tracePt t="51843" x="2871788" y="2330450"/>
          <p14:tracePt t="51852" x="2871788" y="2338388"/>
          <p14:tracePt t="51879" x="2871788" y="2343150"/>
          <p14:tracePt t="51967" x="2860675" y="2343150"/>
          <p14:tracePt t="51976" x="2852738" y="2343150"/>
          <p14:tracePt t="51984" x="2840038" y="2343150"/>
          <p14:tracePt t="51992" x="2836863" y="2343150"/>
          <p14:tracePt t="52000" x="2813050" y="2351088"/>
          <p14:tracePt t="52010" x="2797175" y="2354263"/>
          <p14:tracePt t="52015" x="2792413" y="2354263"/>
          <p14:tracePt t="52025" x="2789238" y="2354263"/>
          <p14:tracePt t="52031" x="2779713" y="2354263"/>
          <p14:tracePt t="52040" x="2776538" y="2354263"/>
          <p14:tracePt t="52047" x="2768600" y="2354263"/>
          <p14:tracePt t="52055" x="2763838" y="2354263"/>
          <p14:tracePt t="52065" x="2760663" y="2354263"/>
          <p14:tracePt t="52074" x="2747963" y="2354263"/>
          <p14:tracePt t="52083" x="2736850" y="2354263"/>
          <p14:tracePt t="52088" x="2684463" y="2351088"/>
          <p14:tracePt t="52096" x="2657475" y="2351088"/>
          <p14:tracePt t="52105" x="2597150" y="2351088"/>
          <p14:tracePt t="52111" x="2570163" y="2351088"/>
          <p14:tracePt t="52121" x="2501900" y="2343150"/>
          <p14:tracePt t="52129" x="2438400" y="2343150"/>
          <p14:tracePt t="52137" x="2406650" y="2343150"/>
          <p14:tracePt t="52145" x="2359025" y="2343150"/>
          <p14:tracePt t="52155" x="2330450" y="2343150"/>
          <p14:tracePt t="52163" x="2263775" y="2343150"/>
          <p14:tracePt t="52180" x="2147888" y="2343150"/>
          <p14:tracePt t="52185" x="2055813" y="2343150"/>
          <p14:tracePt t="52194" x="2028825" y="2343150"/>
          <p14:tracePt t="52201" x="1968500" y="2343150"/>
          <p14:tracePt t="52209" x="1949450" y="2343150"/>
          <p14:tracePt t="52217" x="1944688" y="2343150"/>
          <p14:tracePt t="52409" x="1944688" y="2338388"/>
          <p14:tracePt t="52475" x="1936750" y="2338388"/>
          <p14:tracePt t="52483" x="1933575" y="2338388"/>
          <p14:tracePt t="52491" x="1928813" y="2338388"/>
          <p14:tracePt t="52499" x="1917700" y="2338388"/>
          <p14:tracePt t="52508" x="1897063" y="2346325"/>
          <p14:tracePt t="52515" x="1897063" y="2351088"/>
          <p14:tracePt t="52539" x="1897063" y="2359025"/>
          <p14:tracePt t="52563" x="1897063" y="2362200"/>
          <p14:tracePt t="52579" x="1901825" y="2362200"/>
          <p14:tracePt t="52588" x="1901825" y="2366963"/>
          <p14:tracePt t="52603" x="1909763" y="2374900"/>
          <p14:tracePt t="52611" x="1912938" y="2378075"/>
          <p14:tracePt t="52619" x="1917700" y="2382838"/>
          <p14:tracePt t="52630" x="1928813" y="2398713"/>
          <p14:tracePt t="52635" x="1936750" y="2398713"/>
          <p14:tracePt t="52643" x="1949450" y="2398713"/>
          <p14:tracePt t="52651" x="1952625" y="2403475"/>
          <p14:tracePt t="52661" x="1965325" y="2403475"/>
          <p14:tracePt t="52667" x="1976438" y="2403475"/>
          <p14:tracePt t="52677" x="1997075" y="2403475"/>
          <p14:tracePt t="52683" x="2005013" y="2403475"/>
          <p14:tracePt t="52693" x="2008188" y="2406650"/>
          <p14:tracePt t="52699" x="2012950" y="2406650"/>
          <p14:tracePt t="52709" x="2020888" y="2406650"/>
          <p14:tracePt t="52718" x="2024063" y="2406650"/>
          <p14:tracePt t="52725" x="2028825" y="2414588"/>
          <p14:tracePt t="52733" x="2036763" y="2414588"/>
          <p14:tracePt t="52749" x="2039938" y="2414588"/>
          <p14:tracePt t="52759" x="2044700" y="2414588"/>
          <p14:tracePt t="52775" x="2052638" y="2414588"/>
          <p14:tracePt t="52805" x="2055813" y="2414588"/>
          <p14:tracePt t="52829" x="2063750" y="2414588"/>
          <p14:tracePt t="52838" x="2063750" y="2411413"/>
          <p14:tracePt t="52845" x="2068513" y="2411413"/>
          <p14:tracePt t="52853" x="2071688" y="2411413"/>
          <p14:tracePt t="52861" x="2079625" y="2411413"/>
          <p14:tracePt t="52869" x="2079625" y="2414588"/>
          <p14:tracePt t="52877" x="2084388" y="2419350"/>
          <p14:tracePt t="52893" x="2084388" y="2422525"/>
          <p14:tracePt t="52901" x="2084388" y="2430463"/>
          <p14:tracePt t="52910" x="2084388" y="2435225"/>
          <p14:tracePt t="52917" x="2084388" y="2438400"/>
          <p14:tracePt t="52925" x="2084388" y="2446338"/>
          <p14:tracePt t="52934" x="2084388" y="2451100"/>
          <p14:tracePt t="52949" x="2084388" y="2459038"/>
          <p14:tracePt t="52965" x="2076450" y="2462213"/>
          <p14:tracePt t="52983" x="2076450" y="2466975"/>
          <p14:tracePt t="53008" x="2076450" y="2474913"/>
          <p14:tracePt t="53024" x="2076450" y="2478088"/>
          <p14:tracePt t="53032" x="2071688" y="2482850"/>
          <p14:tracePt t="53040" x="2071688" y="2490788"/>
          <p14:tracePt t="53048" x="2063750" y="2501900"/>
          <p14:tracePt t="53055" x="2060575" y="2506663"/>
          <p14:tracePt t="53063" x="2060575" y="2517775"/>
          <p14:tracePt t="53079" x="2060575" y="2522538"/>
          <p14:tracePt t="53087" x="2060575" y="2530475"/>
          <p14:tracePt t="53096" x="2060575" y="2533650"/>
          <p14:tracePt t="53103" x="2060575" y="2546350"/>
          <p14:tracePt t="53111" x="2060575" y="2549525"/>
          <p14:tracePt t="53119" x="2060575" y="2557463"/>
          <p14:tracePt t="53127" x="2060575" y="2570163"/>
          <p14:tracePt t="53135" x="2063750" y="2589213"/>
          <p14:tracePt t="53151" x="2063750" y="2601913"/>
          <p14:tracePt t="53159" x="2068513" y="2605088"/>
          <p14:tracePt t="53177" x="2076450" y="2625725"/>
          <p14:tracePt t="53183" x="2076450" y="2636838"/>
          <p14:tracePt t="53192" x="2079625" y="2641600"/>
          <p14:tracePt t="53199" x="2079625" y="2644775"/>
          <p14:tracePt t="53207" x="2079625" y="2657475"/>
          <p14:tracePt t="53217" x="2084388" y="2665413"/>
          <p14:tracePt t="53223" x="2084388" y="2668588"/>
          <p14:tracePt t="53233" x="2084388" y="2673350"/>
          <p14:tracePt t="53239" x="2084388" y="2681288"/>
          <p14:tracePt t="53249" x="2084388" y="2684463"/>
          <p14:tracePt t="53258" x="2084388" y="2689225"/>
          <p14:tracePt t="53289" x="2084388" y="2697163"/>
          <p14:tracePt t="53305" x="2084388" y="2700338"/>
          <p14:tracePt t="53313" x="2084388" y="2705100"/>
          <p14:tracePt t="53321" x="2084388" y="2713038"/>
          <p14:tracePt t="53329" x="2084388" y="2716213"/>
          <p14:tracePt t="53337" x="2084388" y="2724150"/>
          <p14:tracePt t="53345" x="2084388" y="2740025"/>
          <p14:tracePt t="53353" x="2092325" y="2749550"/>
          <p14:tracePt t="53361" x="2092325" y="2752725"/>
          <p14:tracePt t="53369" x="2092325" y="2757488"/>
          <p14:tracePt t="53377" x="2092325" y="2765425"/>
          <p14:tracePt t="53385" x="2097088" y="2768600"/>
          <p14:tracePt t="53393" x="2097088" y="2781300"/>
          <p14:tracePt t="53401" x="2097088" y="2784475"/>
          <p14:tracePt t="53410" x="2097088" y="2792413"/>
          <p14:tracePt t="53417" x="2097088" y="2797175"/>
          <p14:tracePt t="53425" x="2097088" y="2800350"/>
          <p14:tracePt t="53433" x="2097088" y="2808288"/>
          <p14:tracePt t="53443" x="2097088" y="2813050"/>
          <p14:tracePt t="53449" x="2100263" y="2813050"/>
          <p14:tracePt t="53458" x="2100263" y="2816225"/>
          <p14:tracePt t="53465" x="2100263" y="2824163"/>
          <p14:tracePt t="53473" x="2108200" y="2824163"/>
          <p14:tracePt t="53481" x="2108200" y="2836863"/>
          <p14:tracePt t="53489" x="2112963" y="2836863"/>
          <p14:tracePt t="53497" x="2112963" y="2840038"/>
          <p14:tracePt t="53505" x="2116138" y="2840038"/>
          <p14:tracePt t="53513" x="2116138" y="2844800"/>
          <p14:tracePt t="53525" x="2116138" y="2852738"/>
          <p14:tracePt t="53539" x="2116138" y="2855913"/>
          <p14:tracePt t="53555" x="2116138" y="2863850"/>
          <p14:tracePt t="53564" x="2116138" y="2868613"/>
          <p14:tracePt t="53571" x="2116138" y="2871788"/>
          <p14:tracePt t="53587" x="2116138" y="2879725"/>
          <p14:tracePt t="53595" x="2116138" y="2884488"/>
          <p14:tracePt t="53603" x="2116138" y="2887663"/>
          <p14:tracePt t="53611" x="2116138" y="2895600"/>
          <p14:tracePt t="53657" x="2124075" y="2900363"/>
          <p14:tracePt t="53671" x="2124075" y="2903538"/>
          <p14:tracePt t="53687" x="2124075" y="2911475"/>
          <p14:tracePt t="53703" x="2124075" y="2916238"/>
          <p14:tracePt t="53720" x="2124075" y="2924175"/>
          <p14:tracePt t="53735" x="2128838" y="2927350"/>
          <p14:tracePt t="53744" x="2128838" y="2932113"/>
          <p14:tracePt t="53759" x="2128838" y="2940050"/>
          <p14:tracePt t="53767" x="2128838" y="2943225"/>
          <p14:tracePt t="53797" x="2136775" y="2947988"/>
          <p14:tracePt t="53882" x="2136775" y="2955925"/>
          <p14:tracePt t="53892" x="2136775" y="2959100"/>
          <p14:tracePt t="53914" x="2132013" y="2959100"/>
          <p14:tracePt t="53921" x="2132013" y="2963863"/>
          <p14:tracePt t="53945" x="2132013" y="2971800"/>
          <p14:tracePt t="53969" x="2132013" y="2974975"/>
          <p14:tracePt t="53978" x="2132013" y="2982913"/>
          <p14:tracePt t="54015" x="2132013" y="2987675"/>
          <p14:tracePt t="54056" x="2132013" y="2990850"/>
          <p14:tracePt t="54070" x="2132013" y="2998788"/>
          <p14:tracePt t="54077" x="2132013" y="3003550"/>
          <p14:tracePt t="54087" x="2132013" y="3014663"/>
          <p14:tracePt t="54094" x="2132013" y="3019425"/>
          <p14:tracePt t="54111" x="2132013" y="3027363"/>
          <p14:tracePt t="54120" x="2132013" y="3030538"/>
          <p14:tracePt t="54128" x="2132013" y="3035300"/>
          <p14:tracePt t="54135" x="2132013" y="3043238"/>
          <p14:tracePt t="54143" x="2132013" y="3046413"/>
          <p14:tracePt t="54151" x="2132013" y="3054350"/>
          <p14:tracePt t="54160" x="2132013" y="3059113"/>
          <p14:tracePt t="54170" x="2132013" y="3062288"/>
          <p14:tracePt t="54181" x="2132013" y="3070225"/>
          <p14:tracePt t="54186" x="2132013" y="3074988"/>
          <p14:tracePt t="54194" x="2132013" y="3078163"/>
          <p14:tracePt t="54213" x="2132013" y="3087688"/>
          <p14:tracePt t="54233" x="2136775" y="3090863"/>
          <p14:tracePt t="54239" x="2136775" y="3095625"/>
          <p14:tracePt t="54247" x="2136775" y="3103563"/>
          <p14:tracePt t="54322" x="2139950" y="3103563"/>
          <p14:tracePt t="54506" x="2144713" y="3103563"/>
          <p14:tracePt t="54514" x="2144713" y="3098800"/>
          <p14:tracePt t="54522" x="2152650" y="3095625"/>
          <p14:tracePt t="54531" x="2155825" y="3090863"/>
          <p14:tracePt t="54537" x="2160588" y="3090863"/>
          <p14:tracePt t="54545" x="2160588" y="3082925"/>
          <p14:tracePt t="54553" x="2168525" y="3082925"/>
          <p14:tracePt t="54561" x="2171700" y="3078163"/>
          <p14:tracePt t="54587" x="2176463" y="3078163"/>
          <p14:tracePt t="54594" x="2176463" y="3074988"/>
          <p14:tracePt t="54601" x="2184400" y="3067050"/>
          <p14:tracePt t="54610" x="2187575" y="3067050"/>
          <p14:tracePt t="54617" x="2195513" y="3062288"/>
          <p14:tracePt t="54625" x="2200275" y="3062288"/>
          <p14:tracePt t="54635" x="2203450" y="3059113"/>
          <p14:tracePt t="54643" x="2216150" y="3059113"/>
          <p14:tracePt t="54651" x="2224088" y="3059113"/>
          <p14:tracePt t="54657" x="2227263" y="3059113"/>
          <p14:tracePt t="55480" x="2227263" y="3062288"/>
          <p14:tracePt t="55489" x="2227263" y="3070225"/>
          <p14:tracePt t="55495" x="2227263" y="3074988"/>
          <p14:tracePt t="55505" x="2227263" y="3078163"/>
          <p14:tracePt t="55513" x="2219325" y="3087688"/>
          <p14:tracePt t="55521" x="2216150" y="3090863"/>
          <p14:tracePt t="55529" x="2208213" y="3095625"/>
          <p14:tracePt t="55537" x="2203450" y="3103563"/>
          <p14:tracePt t="55545" x="2200275" y="3106738"/>
          <p14:tracePt t="55553" x="2187575" y="3114675"/>
          <p14:tracePt t="55562" x="2171700" y="3127375"/>
          <p14:tracePt t="55569" x="2168525" y="3130550"/>
          <p14:tracePt t="55578" x="2163763" y="3130550"/>
          <p14:tracePt t="55585" x="2155825" y="3138488"/>
          <p14:tracePt t="55595" x="2152650" y="3138488"/>
          <p14:tracePt t="55611" x="2144713" y="3138488"/>
          <p14:tracePt t="55617" x="2139950" y="3138488"/>
          <p14:tracePt t="55625" x="2136775" y="3138488"/>
          <p14:tracePt t="55633" x="2128838" y="3138488"/>
          <p14:tracePt t="55641" x="2116138" y="3138488"/>
          <p14:tracePt t="55649" x="2112963" y="3138488"/>
          <p14:tracePt t="55657" x="2100263" y="3138488"/>
          <p14:tracePt t="55665" x="2079625" y="3138488"/>
          <p14:tracePt t="55673" x="2068513" y="3138488"/>
          <p14:tracePt t="55681" x="2063750" y="3138488"/>
          <p14:tracePt t="55689" x="2055813" y="3138488"/>
          <p14:tracePt t="55697" x="2044700" y="3138488"/>
          <p14:tracePt t="55705" x="2039938" y="3138488"/>
          <p14:tracePt t="55713" x="2028825" y="3135313"/>
          <p14:tracePt t="55721" x="2024063" y="3135313"/>
          <p14:tracePt t="55729" x="2016125" y="3130550"/>
          <p14:tracePt t="55737" x="2012950" y="3130550"/>
          <p14:tracePt t="55767" x="2008188" y="3130550"/>
          <p14:tracePt t="55791" x="2008188" y="3127375"/>
          <p14:tracePt t="55799" x="2008188" y="3119438"/>
          <p14:tracePt t="55815" x="2008188" y="3114675"/>
          <p14:tracePt t="55831" x="2008188" y="3106738"/>
          <p14:tracePt t="55839" x="2008188" y="3103563"/>
          <p14:tracePt t="55847" x="2000250" y="3103563"/>
          <p14:tracePt t="55855" x="2000250" y="3098800"/>
          <p14:tracePt t="55871" x="1997075" y="3090863"/>
          <p14:tracePt t="55887" x="1989138" y="3087688"/>
          <p14:tracePt t="55895" x="1984375" y="3082925"/>
          <p14:tracePt t="55903" x="1981200" y="3074988"/>
          <p14:tracePt t="55912" x="1973263" y="3074988"/>
          <p14:tracePt t="55919" x="1973263" y="3070225"/>
          <p14:tracePt t="55928" x="1960563" y="3062288"/>
          <p14:tracePt t="55935" x="1960563" y="3059113"/>
          <p14:tracePt t="55945" x="1957388" y="3054350"/>
          <p14:tracePt t="55951" x="1952625" y="3043238"/>
          <p14:tracePt t="55959" x="1944688" y="3035300"/>
          <p14:tracePt t="55967" x="1941513" y="3030538"/>
          <p14:tracePt t="55975" x="1933575" y="3019425"/>
          <p14:tracePt t="55983" x="1928813" y="3014663"/>
          <p14:tracePt t="55991" x="1928813" y="3006725"/>
          <p14:tracePt t="55999" x="1928813" y="3003550"/>
          <p14:tracePt t="56007" x="1925638" y="2995613"/>
          <p14:tracePt t="56017" x="1925638" y="2990850"/>
          <p14:tracePt t="56025" x="1917700" y="2979738"/>
          <p14:tracePt t="56033" x="1917700" y="2974975"/>
          <p14:tracePt t="56041" x="1912938" y="2967038"/>
          <p14:tracePt t="56049" x="1912938" y="2963863"/>
          <p14:tracePt t="56057" x="1912938" y="2959100"/>
          <p14:tracePt t="56065" x="1905000" y="2947988"/>
          <p14:tracePt t="56081" x="1905000" y="2940050"/>
          <p14:tracePt t="56089" x="1901825" y="2927350"/>
          <p14:tracePt t="56097" x="1893888" y="2924175"/>
          <p14:tracePt t="56105" x="1893888" y="2911475"/>
          <p14:tracePt t="56113" x="1881188" y="2892425"/>
          <p14:tracePt t="56121" x="1873250" y="2884488"/>
          <p14:tracePt t="56129" x="1873250" y="2879725"/>
          <p14:tracePt t="56137" x="1870075" y="2876550"/>
          <p14:tracePt t="56145" x="1870075" y="2863850"/>
          <p14:tracePt t="56162" x="1865313" y="2852738"/>
          <p14:tracePt t="56169" x="1857375" y="2832100"/>
          <p14:tracePt t="56178" x="1854200" y="2828925"/>
          <p14:tracePt t="56185" x="1854200" y="2816225"/>
          <p14:tracePt t="56194" x="1846263" y="2805113"/>
          <p14:tracePt t="56201" x="1846263" y="2792413"/>
          <p14:tracePt t="56209" x="1838325" y="2776538"/>
          <p14:tracePt t="56217" x="1833563" y="2757488"/>
          <p14:tracePt t="56226" x="1825625" y="2744788"/>
          <p14:tracePt t="56233" x="1817688" y="2720975"/>
          <p14:tracePt t="56241" x="1817688" y="2708275"/>
          <p14:tracePt t="56250" x="1814513" y="2697163"/>
          <p14:tracePt t="56257" x="1806575" y="2684463"/>
          <p14:tracePt t="56265" x="1806575" y="2673350"/>
          <p14:tracePt t="56273" x="1798638" y="2660650"/>
          <p14:tracePt t="56281" x="1798638" y="2644775"/>
          <p14:tracePt t="56289" x="1793875" y="2633663"/>
          <p14:tracePt t="56297" x="1793875" y="2620963"/>
          <p14:tracePt t="56307" x="1793875" y="2601913"/>
          <p14:tracePt t="56315" x="1793875" y="2597150"/>
          <p14:tracePt t="56323" x="1793875" y="2589213"/>
          <p14:tracePt t="56331" x="1793875" y="2586038"/>
          <p14:tracePt t="56339" x="1793875" y="2573338"/>
          <p14:tracePt t="56347" x="1793875" y="2570163"/>
          <p14:tracePt t="56358" x="1793875" y="2557463"/>
          <p14:tracePt t="56363" x="1793875" y="2549525"/>
          <p14:tracePt t="56371" x="1793875" y="2538413"/>
          <p14:tracePt t="56379" x="1793875" y="2525713"/>
          <p14:tracePt t="56388" x="1793875" y="2514600"/>
          <p14:tracePt t="56395" x="1793875" y="2493963"/>
          <p14:tracePt t="56403" x="1793875" y="2482850"/>
          <p14:tracePt t="56412" x="1793875" y="2470150"/>
          <p14:tracePt t="56419" x="1793875" y="2451100"/>
          <p14:tracePt t="56428" x="1793875" y="2438400"/>
          <p14:tracePt t="56435" x="1793875" y="2427288"/>
          <p14:tracePt t="56444" x="1801813" y="2419350"/>
          <p14:tracePt t="56459" x="1801813" y="2406650"/>
          <p14:tracePt t="56468" x="1801813" y="2393950"/>
          <p14:tracePt t="56475" x="1801813" y="2390775"/>
          <p14:tracePt t="56483" x="1801813" y="2386013"/>
          <p14:tracePt t="56491" x="1801813" y="2378075"/>
          <p14:tracePt t="56500" x="1801813" y="2374900"/>
          <p14:tracePt t="56507" x="1801813" y="2366963"/>
          <p14:tracePt t="56545" x="1801813" y="2362200"/>
          <p14:tracePt t="57823" x="1806575" y="2362200"/>
          <p14:tracePt t="57830" x="1814513" y="2362200"/>
          <p14:tracePt t="57837" x="1817688" y="2370138"/>
          <p14:tracePt t="57845" x="1822450" y="2374900"/>
          <p14:tracePt t="57853" x="1833563" y="2382838"/>
          <p14:tracePt t="57862" x="1841500" y="2393950"/>
          <p14:tracePt t="57869" x="1854200" y="2403475"/>
          <p14:tracePt t="57877" x="1862138" y="2414588"/>
          <p14:tracePt t="57888" x="1873250" y="2427288"/>
          <p14:tracePt t="57895" x="1881188" y="2443163"/>
          <p14:tracePt t="57902" x="1893888" y="2446338"/>
          <p14:tracePt t="57912" x="1901825" y="2459038"/>
          <p14:tracePt t="57917" x="1912938" y="2482850"/>
          <p14:tracePt t="57925" x="1936750" y="2501900"/>
          <p14:tracePt t="57934" x="1957388" y="2525713"/>
          <p14:tracePt t="57941" x="1984375" y="2557463"/>
          <p14:tracePt t="57952" x="1989138" y="2573338"/>
          <p14:tracePt t="57957" x="2005013" y="2601913"/>
          <p14:tracePt t="57968" x="2020888" y="2617788"/>
          <p14:tracePt t="57973" x="2024063" y="2636838"/>
          <p14:tracePt t="57983" x="2032000" y="2649538"/>
          <p14:tracePt t="57992" x="2039938" y="2660650"/>
          <p14:tracePt t="57999" x="2052638" y="2684463"/>
          <p14:tracePt t="58007" x="2060575" y="2697163"/>
          <p14:tracePt t="58015" x="2060575" y="2708275"/>
          <p14:tracePt t="58023" x="2068513" y="2720975"/>
          <p14:tracePt t="58031" x="2068513" y="2736850"/>
          <p14:tracePt t="58039" x="2071688" y="2749550"/>
          <p14:tracePt t="58047" x="2079625" y="2768600"/>
          <p14:tracePt t="58055" x="2079625" y="2789238"/>
          <p14:tracePt t="58063" x="2097088" y="2813050"/>
          <p14:tracePt t="58071" x="2100263" y="2832100"/>
          <p14:tracePt t="58080" x="2116138" y="2863850"/>
          <p14:tracePt t="58087" x="2124075" y="2892425"/>
          <p14:tracePt t="58096" x="2139950" y="2924175"/>
          <p14:tracePt t="58104" x="2139950" y="2951163"/>
          <p14:tracePt t="58117" x="2139950" y="2971800"/>
          <p14:tracePt t="58121" x="2136775" y="2990850"/>
          <p14:tracePt t="58131" x="2116138" y="3006725"/>
          <p14:tracePt t="58136" x="2097088" y="3006725"/>
          <p14:tracePt t="58144" x="2063750" y="3006725"/>
          <p14:tracePt t="58152" x="2024063" y="2995613"/>
          <p14:tracePt t="58164" x="2024063" y="2967038"/>
          <p14:tracePt t="58459" x="2028825" y="2967038"/>
          <p14:tracePt t="58467" x="2044700" y="2955925"/>
          <p14:tracePt t="58476" x="2060575" y="2955925"/>
          <p14:tracePt t="58483" x="2087563" y="2955925"/>
          <p14:tracePt t="58489" x="2108200" y="2979738"/>
          <p14:tracePt t="58497" x="2116138" y="2982913"/>
          <p14:tracePt t="58521" x="2116138" y="2990850"/>
          <p14:tracePt t="58540" x="2112963" y="2990850"/>
          <p14:tracePt t="58546" x="2108200" y="2990850"/>
          <p14:tracePt t="58555" x="2097088" y="2990850"/>
          <p14:tracePt t="58563" x="2084388" y="2990850"/>
          <p14:tracePt t="58587" x="2079625" y="2990850"/>
          <p14:tracePt t="58596" x="2079625" y="2995613"/>
          <p14:tracePt t="58612" x="2079625" y="3003550"/>
          <p14:tracePt t="58619" x="2071688" y="3006725"/>
          <p14:tracePt t="58627" x="2071688" y="3011488"/>
          <p14:tracePt t="58635" x="2068513" y="3011488"/>
          <p14:tracePt t="58644" x="2068513" y="3019425"/>
          <p14:tracePt t="58651" x="2063750" y="3022600"/>
          <p14:tracePt t="59056" x="2063750" y="3027363"/>
          <p14:tracePt t="59061" x="2063750" y="3035300"/>
          <p14:tracePt t="59069" x="2063750" y="3038475"/>
          <p14:tracePt t="59079" x="2063750" y="3043238"/>
          <p14:tracePt t="59085" x="2063750" y="3054350"/>
          <p14:tracePt t="59097" x="2063750" y="3062288"/>
          <p14:tracePt t="59101" x="2055813" y="3074988"/>
          <p14:tracePt t="59111" x="2055813" y="3078163"/>
          <p14:tracePt t="59128" x="2055813" y="3082925"/>
          <p14:tracePt t="59152" x="2055813" y="3090863"/>
          <p14:tracePt t="59176" x="2055813" y="3095625"/>
          <p14:tracePt t="59184" x="2055813" y="3103563"/>
          <p14:tracePt t="59191" x="2055813" y="3106738"/>
          <p14:tracePt t="59199" x="2055813" y="3111500"/>
          <p14:tracePt t="59215" x="2055813" y="3119438"/>
          <p14:tracePt t="59223" x="2055813" y="3122613"/>
          <p14:tracePt t="59231" x="2055813" y="3127375"/>
          <p14:tracePt t="59239" x="2055813" y="3135313"/>
          <p14:tracePt t="59264" x="2055813" y="3138488"/>
          <p14:tracePt t="59644" x="2055813" y="3143250"/>
          <p14:tracePt t="59648" x="2055813" y="3151188"/>
          <p14:tracePt t="59655" x="2055813" y="3154363"/>
          <p14:tracePt t="59661" x="2055813" y="3162300"/>
          <p14:tracePt t="59671" x="2055813" y="3170238"/>
          <p14:tracePt t="59681" x="2055813" y="3178175"/>
          <p14:tracePt t="59687" x="2055813" y="3190875"/>
          <p14:tracePt t="59699" x="2055813" y="3201988"/>
          <p14:tracePt t="59706" x="2055813" y="3214688"/>
          <p14:tracePt t="59713" x="2055813" y="3233738"/>
          <p14:tracePt t="59720" x="2055813" y="3241675"/>
          <p14:tracePt t="59729" x="2047875" y="3254375"/>
          <p14:tracePt t="59735" x="2047875" y="3257550"/>
          <p14:tracePt t="59743" x="2047875" y="3262313"/>
          <p14:tracePt t="59901" x="2047875" y="3270250"/>
          <p14:tracePt t="60439" x="2047875" y="3273425"/>
          <p14:tracePt t="60444" x="2052638" y="3273425"/>
          <p14:tracePt t="60453" x="2052638" y="3278188"/>
          <p14:tracePt t="60461" x="2055813" y="3289300"/>
          <p14:tracePt t="60468" x="2055813" y="3297238"/>
          <p14:tracePt t="60475" x="2063750" y="3309938"/>
          <p14:tracePt t="60485" x="2068513" y="3313113"/>
          <p14:tracePt t="60491" x="2068513" y="3325813"/>
          <p14:tracePt t="60501" x="2071688" y="3328988"/>
          <p14:tracePt t="60507" x="2079625" y="3336925"/>
          <p14:tracePt t="60517" x="2079625" y="3341688"/>
          <p14:tracePt t="60527" x="2084388" y="3344863"/>
          <p14:tracePt t="60533" x="2092325" y="3352800"/>
          <p14:tracePt t="60542" x="2097088" y="3357563"/>
          <p14:tracePt t="60549" x="2100263" y="3365500"/>
          <p14:tracePt t="60557" x="2108200" y="3368675"/>
          <p14:tracePt t="60565" x="2112963" y="3368675"/>
          <p14:tracePt t="60573" x="2116138" y="3373438"/>
          <p14:tracePt t="60613" x="2116138" y="3381375"/>
          <p14:tracePt t="60621" x="2124075" y="3381375"/>
          <p14:tracePt t="60637" x="2128838" y="3384550"/>
          <p14:tracePt t="60645" x="2132013" y="3384550"/>
          <p14:tracePt t="60653" x="2132013" y="3389313"/>
          <p14:tracePt t="60661" x="2132013" y="3397250"/>
          <p14:tracePt t="60669" x="2139950" y="3397250"/>
          <p14:tracePt t="61047" x="2139950" y="3400425"/>
          <p14:tracePt t="61055" x="2144713" y="3400425"/>
          <p14:tracePt t="61060" x="2152650" y="3408363"/>
          <p14:tracePt t="61073" x="2155825" y="3413125"/>
          <p14:tracePt t="61078" x="2168525" y="3416300"/>
          <p14:tracePt t="61086" x="2171700" y="3416300"/>
          <p14:tracePt t="61094" x="2179638" y="3424238"/>
          <p14:tracePt t="61101" x="2184400" y="3429000"/>
          <p14:tracePt t="61125" x="2184400" y="3433763"/>
          <p14:tracePt t="61133" x="2187575" y="3433763"/>
          <p14:tracePt t="61149" x="2187575" y="3441700"/>
          <p14:tracePt t="61189" x="2195513" y="3441700"/>
          <p14:tracePt t="61200" x="2195513" y="3444875"/>
          <p14:tracePt t="61252" x="2195513" y="3452813"/>
          <p14:tracePt t="61377" x="2200275" y="3452813"/>
          <p14:tracePt t="61385" x="2200275" y="3457575"/>
          <p14:tracePt t="61392" x="2203450" y="3457575"/>
          <p14:tracePt t="61402" x="2216150" y="3460750"/>
          <p14:tracePt t="61407" x="2224088" y="3460750"/>
          <p14:tracePt t="61416" x="2235200" y="3460750"/>
          <p14:tracePt t="61424" x="2247900" y="3468688"/>
          <p14:tracePt t="61432" x="2251075" y="3468688"/>
          <p14:tracePt t="61439" x="2259013" y="3468688"/>
          <p14:tracePt t="61448" x="2271713" y="3468688"/>
          <p14:tracePt t="61456" x="2282825" y="3468688"/>
          <p14:tracePt t="61468" x="2295525" y="3468688"/>
          <p14:tracePt t="61475" x="2306638" y="3468688"/>
          <p14:tracePt t="61482" x="2319338" y="3468688"/>
          <p14:tracePt t="61487" x="2322513" y="3468688"/>
          <p14:tracePt t="61496" x="2330450" y="3468688"/>
          <p14:tracePt t="61503" x="2335213" y="3468688"/>
          <p14:tracePt t="61890" x="2338388" y="3468688"/>
          <p14:tracePt t="61898" x="2346325" y="3468688"/>
          <p14:tracePt t="61912" x="2351088" y="3468688"/>
          <p14:tracePt t="61928" x="2359025" y="3468688"/>
          <p14:tracePt t="61936" x="2362200" y="3468688"/>
          <p14:tracePt t="61943" x="2362200" y="3473450"/>
          <p14:tracePt t="61951" x="2366963" y="3473450"/>
          <p14:tracePt t="61959" x="2374900" y="3473450"/>
          <p14:tracePt t="61967" x="2374900" y="3481388"/>
          <p14:tracePt t="61975" x="2378075" y="3481388"/>
          <p14:tracePt t="61983" x="2378075" y="3484563"/>
          <p14:tracePt t="61991" x="2382838" y="3484563"/>
          <p14:tracePt t="62007" x="2390775" y="3492500"/>
          <p14:tracePt t="62023" x="2390775" y="3497263"/>
          <p14:tracePt t="62032" x="2393950" y="3497263"/>
          <p14:tracePt t="62175" x="2393950" y="3500438"/>
          <p14:tracePt t="62189" x="2393950" y="3508375"/>
          <p14:tracePt t="62256" x="2393950" y="3513138"/>
          <p14:tracePt t="62426" x="2393950" y="3516313"/>
          <p14:tracePt t="62511" x="2393950" y="3524250"/>
          <p14:tracePt t="62519" x="2393950" y="3529013"/>
          <p14:tracePt t="62535" x="2386013" y="3540125"/>
          <p14:tracePt t="62545" x="2386013" y="3544888"/>
          <p14:tracePt t="62555" x="2386013" y="3552825"/>
          <p14:tracePt t="62562" x="2382838" y="3556000"/>
          <p14:tracePt t="62569" x="2374900" y="3568700"/>
          <p14:tracePt t="62576" x="2374900" y="3576638"/>
          <p14:tracePt t="62584" x="2370138" y="3576638"/>
          <p14:tracePt t="62591" x="2370138" y="3579813"/>
          <p14:tracePt t="62607" x="2366963" y="3579813"/>
          <p14:tracePt t="62876" x="2366963" y="3584575"/>
          <p14:tracePt t="62883" x="2366963" y="3592513"/>
          <p14:tracePt t="63045" x="2378075" y="3595688"/>
          <p14:tracePt t="63061" x="2382838" y="3595688"/>
          <p14:tracePt t="63069" x="2393950" y="3603625"/>
          <p14:tracePt t="63077" x="2406650" y="3603625"/>
          <p14:tracePt t="63087" x="2414588" y="3608388"/>
          <p14:tracePt t="63261" x="2414588" y="3611563"/>
          <p14:tracePt t="63269" x="2414588" y="3624263"/>
          <p14:tracePt t="63277" x="2414588" y="3632200"/>
          <p14:tracePt t="63283" x="2417763" y="3632200"/>
          <p14:tracePt t="63293" x="2417763" y="3635375"/>
          <p14:tracePt t="63300" x="2417763" y="3640138"/>
          <p14:tracePt t="63309" x="2417763" y="3648075"/>
          <p14:tracePt t="63317" x="2425700" y="3648075"/>
          <p14:tracePt t="63325" x="2425700" y="3651250"/>
          <p14:tracePt t="63334" x="2425700" y="3656013"/>
          <p14:tracePt t="63438" x="2430463" y="3656013"/>
          <p14:tracePt t="63454" x="2433638" y="3656013"/>
          <p14:tracePt t="63488" x="2443163" y="3656013"/>
          <p14:tracePt t="63512" x="2446338" y="3656013"/>
          <p14:tracePt t="63518" x="2451100" y="3656013"/>
          <p14:tracePt t="63526" x="2451100" y="3651250"/>
          <p14:tracePt t="63534" x="2459038" y="3651250"/>
          <p14:tracePt t="63542" x="2459038" y="3643313"/>
          <p14:tracePt t="63550" x="2462213" y="3643313"/>
          <p14:tracePt t="63603" x="2462213" y="3640138"/>
          <p14:tracePt t="64575" x="2462213" y="3648075"/>
          <p14:tracePt t="64583" x="2462213" y="3651250"/>
          <p14:tracePt t="64591" x="2462213" y="3656013"/>
          <p14:tracePt t="67035" x="2466975" y="3656013"/>
          <p14:tracePt t="67043" x="2474913" y="3651250"/>
          <p14:tracePt t="67051" x="2486025" y="3632200"/>
          <p14:tracePt t="67059" x="2506663" y="3616325"/>
          <p14:tracePt t="67067" x="2549525" y="3592513"/>
          <p14:tracePt t="67075" x="2617788" y="3563938"/>
          <p14:tracePt t="67083" x="2684463" y="3544888"/>
          <p14:tracePt t="67091" x="2800350" y="3500438"/>
          <p14:tracePt t="67099" x="2932113" y="3457575"/>
          <p14:tracePt t="67107" x="3051175" y="3416300"/>
          <p14:tracePt t="67115" x="3313113" y="3344863"/>
          <p14:tracePt t="67123" x="3571875" y="3270250"/>
          <p14:tracePt t="67131" x="3883025" y="3186113"/>
          <p14:tracePt t="67139" x="4324350" y="3038475"/>
          <p14:tracePt t="67147" x="4768850" y="2892425"/>
          <p14:tracePt t="67156" x="5259388" y="2760663"/>
          <p14:tracePt t="67171" x="6184900" y="2501900"/>
          <p14:tracePt t="67179" x="6773863" y="2386013"/>
          <p14:tracePt t="67188" x="7127875" y="2319338"/>
          <p14:tracePt t="67195" x="7473950" y="2282825"/>
          <p14:tracePt t="67204" x="8051800" y="2227263"/>
          <p14:tracePt t="67211" x="8337550" y="2227263"/>
          <p14:tracePt t="67219" x="8628063" y="2211388"/>
          <p14:tracePt t="67227" x="8890000" y="2211388"/>
          <p14:tracePt t="67237" x="9097963" y="2211388"/>
          <p14:tracePt t="67245" x="9256713" y="2211388"/>
          <p14:tracePt t="67253" x="9383713" y="2219325"/>
          <p14:tracePt t="67261" x="9542463" y="2239963"/>
          <p14:tracePt t="67271" x="9598025" y="2251075"/>
          <p14:tracePt t="67277" x="9618663" y="2255838"/>
          <p14:tracePt t="67287" x="9621838" y="2255838"/>
          <p14:tracePt t="67293" x="9621838" y="2263775"/>
          <p14:tracePt t="67301" x="9621838" y="2266950"/>
          <p14:tracePt t="67309" x="9621838" y="2271713"/>
          <p14:tracePt t="67317" x="9621838" y="2282825"/>
          <p14:tracePt t="67325" x="9613900" y="2298700"/>
          <p14:tracePt t="67333" x="9610725" y="2311400"/>
          <p14:tracePt t="67341" x="9602788" y="2322513"/>
          <p14:tracePt t="67350" x="9594850" y="2346325"/>
          <p14:tracePt t="67357" x="9590088" y="2359025"/>
          <p14:tracePt t="67365" x="9590088" y="2370138"/>
          <p14:tracePt t="67373" x="9590088" y="2382838"/>
          <p14:tracePt t="67381" x="9590088" y="2411413"/>
          <p14:tracePt t="67389" x="9590088" y="2422525"/>
          <p14:tracePt t="67397" x="9590088" y="2443163"/>
          <p14:tracePt t="67405" x="9582150" y="2466975"/>
          <p14:tracePt t="67413" x="9582150" y="2501900"/>
          <p14:tracePt t="67421" x="9571038" y="2581275"/>
          <p14:tracePt t="67429" x="9563100" y="2668588"/>
          <p14:tracePt t="67438" x="9563100" y="2708275"/>
          <p14:tracePt t="67445" x="9550400" y="2824163"/>
          <p14:tracePt t="67454" x="9550400" y="2927350"/>
          <p14:tracePt t="67461" x="9550400" y="3003550"/>
          <p14:tracePt t="67469" x="9550400" y="3067050"/>
          <p14:tracePt t="67477" x="9555163" y="3087688"/>
          <p14:tracePt t="67489" x="9571038" y="3119438"/>
          <p14:tracePt t="67493" x="9586913" y="3151188"/>
          <p14:tracePt t="67504" x="9590088" y="3154363"/>
          <p14:tracePt t="67509" x="9602788" y="3182938"/>
          <p14:tracePt t="67521" x="9629775" y="3214688"/>
          <p14:tracePt t="67529" x="9634538" y="3238500"/>
          <p14:tracePt t="67535" x="9650413" y="3265488"/>
          <p14:tracePt t="67543" x="9658350" y="3289300"/>
          <p14:tracePt t="67551" x="9658350" y="3336925"/>
          <p14:tracePt t="67560" x="9658350" y="3389313"/>
          <p14:tracePt t="67567" x="9658350" y="3416300"/>
          <p14:tracePt t="67575" x="9658350" y="3497263"/>
          <p14:tracePt t="67584" x="9658350" y="3536950"/>
          <p14:tracePt t="67592" x="9658350" y="3624263"/>
          <p14:tracePt t="67599" x="9658350" y="3643313"/>
          <p14:tracePt t="67607" x="9658350" y="3671888"/>
          <p14:tracePt t="67615" x="9653588" y="3730625"/>
          <p14:tracePt t="67623" x="9653588" y="3754438"/>
          <p14:tracePt t="67632" x="9653588" y="3803650"/>
          <p14:tracePt t="67639" x="9653588" y="3822700"/>
          <p14:tracePt t="67647" x="9653588" y="3843338"/>
          <p14:tracePt t="67655" x="9666288" y="3883025"/>
          <p14:tracePt t="67663" x="9674225" y="3902075"/>
          <p14:tracePt t="67671" x="9685338" y="3917950"/>
          <p14:tracePt t="67679" x="9717088" y="3949700"/>
          <p14:tracePt t="67686" x="9740900" y="3962400"/>
          <p14:tracePt t="67695" x="9761538" y="3986213"/>
          <p14:tracePt t="67703" x="9793288" y="4010025"/>
          <p14:tracePt t="67711" x="9817100" y="4025900"/>
          <p14:tracePt t="67720" x="9829800" y="4029075"/>
          <p14:tracePt t="67727" x="9848850" y="4037013"/>
          <p14:tracePt t="67736" x="9861550" y="4037013"/>
          <p14:tracePt t="67743" x="9869488" y="4044950"/>
          <p14:tracePt t="67751" x="9880600" y="4044950"/>
          <p14:tracePt t="67760" x="9901238" y="4049713"/>
          <p14:tracePt t="67767" x="9940925" y="4065588"/>
          <p14:tracePt t="67775" x="9959975" y="4073525"/>
          <p14:tracePt t="67786" x="9991725" y="4081463"/>
          <p14:tracePt t="67793" x="10012363" y="4097338"/>
          <p14:tracePt t="67801" x="10039350" y="4100513"/>
          <p14:tracePt t="67809" x="10047288" y="4108450"/>
          <p14:tracePt t="67817" x="10052050" y="4108450"/>
          <p14:tracePt t="67825" x="10059988" y="4108450"/>
          <p14:tracePt t="67908" x="10063163" y="4108450"/>
          <p14:tracePt t="67921" x="10067925" y="4108450"/>
          <p14:tracePt t="67929" x="10067925" y="4105275"/>
          <p14:tracePt t="68127" x="10075863" y="4105275"/>
          <p14:tracePt t="68135" x="10079038" y="4108450"/>
          <p14:tracePt t="68143" x="10083800" y="4113213"/>
          <p14:tracePt t="68151" x="10091738" y="4113213"/>
          <p14:tracePt t="68159" x="10094913" y="4117975"/>
          <p14:tracePt t="68175" x="10104438" y="4117975"/>
          <p14:tracePt t="68183" x="10107613" y="4117975"/>
          <p14:tracePt t="68191" x="10107613" y="4125913"/>
          <p14:tracePt t="68199" x="10112375" y="4125913"/>
          <p14:tracePt t="68207" x="10112375" y="4129088"/>
          <p14:tracePt t="68215" x="10120313" y="4129088"/>
          <p14:tracePt t="68223" x="10123488" y="4129088"/>
          <p14:tracePt t="68231" x="10123488" y="4137025"/>
          <p14:tracePt t="68239" x="10128250" y="4137025"/>
          <p14:tracePt t="68263" x="10136188" y="4137025"/>
          <p14:tracePt t="68279" x="10136188" y="4141788"/>
          <p14:tracePt t="68288" x="10139363" y="4141788"/>
          <p14:tracePt t="68295" x="10144125" y="4144963"/>
          <p14:tracePt t="68304" x="10152063" y="4152900"/>
          <p14:tracePt t="68311" x="10155238" y="4152900"/>
          <p14:tracePt t="68321" x="10167938" y="4157663"/>
          <p14:tracePt t="68336" x="10175875" y="4157663"/>
          <p14:tracePt t="68345" x="10186988" y="4165600"/>
          <p14:tracePt t="68351" x="10207625" y="4165600"/>
          <p14:tracePt t="68361" x="10210800" y="4165600"/>
          <p14:tracePt t="68367" x="10215563" y="4165600"/>
          <p14:tracePt t="68377" x="10223500" y="4165600"/>
          <p14:tracePt t="68402" x="10223500" y="4168775"/>
          <p14:tracePt t="68509" x="10223500" y="4173538"/>
          <p14:tracePt t="68549" x="10226675" y="4173538"/>
          <p14:tracePt t="68563" x="10226675" y="4181475"/>
          <p14:tracePt t="68573" x="10231438" y="4181475"/>
          <p14:tracePt t="68578" x="10231438" y="4184650"/>
          <p14:tracePt t="68628" x="10239375" y="4184650"/>
          <p14:tracePt t="68926" x="10242550" y="4184650"/>
          <p14:tracePt t="69308" x="10242550" y="4192588"/>
          <p14:tracePt t="69315" x="10242550" y="4197350"/>
          <p14:tracePt t="69323" x="10242550" y="4200525"/>
          <p14:tracePt t="69331" x="10234613" y="4208463"/>
          <p14:tracePt t="69339" x="10231438" y="4221163"/>
          <p14:tracePt t="69347" x="10218738" y="4232275"/>
          <p14:tracePt t="69355" x="10202863" y="4252913"/>
          <p14:tracePt t="69363" x="10179050" y="4276725"/>
          <p14:tracePt t="69373" x="10160000" y="4292600"/>
          <p14:tracePt t="69379" x="10128250" y="4311650"/>
          <p14:tracePt t="69388" x="10083800" y="4340225"/>
          <p14:tracePt t="69395" x="10059988" y="4364038"/>
          <p14:tracePt t="69404" x="10031413" y="4371975"/>
          <p14:tracePt t="69411" x="9975850" y="4387850"/>
          <p14:tracePt t="69420" x="9925050" y="4395788"/>
          <p14:tracePt t="69427" x="9869488" y="4406900"/>
          <p14:tracePt t="69435" x="9782175" y="4414838"/>
          <p14:tracePt t="69443" x="9713913" y="4414838"/>
          <p14:tracePt t="69451" x="9590088" y="4414838"/>
          <p14:tracePt t="69462" x="9415463" y="4414838"/>
          <p14:tracePt t="69467" x="9288463" y="4414838"/>
          <p14:tracePt t="69477" x="9153525" y="4414838"/>
          <p14:tracePt t="69485" x="8842375" y="4414838"/>
          <p14:tracePt t="69493" x="8636000" y="4414838"/>
          <p14:tracePt t="69501" x="8348663" y="4414838"/>
          <p14:tracePt t="69509" x="8007350" y="4403725"/>
          <p14:tracePt t="69517" x="7637463" y="4371975"/>
          <p14:tracePt t="69525" x="7235825" y="4316413"/>
          <p14:tracePt t="69533" x="6786563" y="4264025"/>
          <p14:tracePt t="69541" x="5946775" y="4160838"/>
          <p14:tracePt t="69549" x="5468938" y="4084638"/>
          <p14:tracePt t="69557" x="4992688" y="4029075"/>
          <p14:tracePt t="69565" x="4543425" y="3978275"/>
          <p14:tracePt t="69573" x="4113213" y="3906838"/>
          <p14:tracePt t="69581" x="3762375" y="3854450"/>
          <p14:tracePt t="69589" x="3281363" y="3779838"/>
          <p14:tracePt t="69598" x="3154363" y="3746500"/>
          <p14:tracePt t="69605" x="2947988" y="3698875"/>
          <p14:tracePt t="69613" x="2855913" y="3675063"/>
          <p14:tracePt t="69623" x="2752725" y="3635375"/>
          <p14:tracePt t="69631" x="2720975" y="3627438"/>
          <p14:tracePt t="69644" x="2716213" y="3616325"/>
          <p14:tracePt t="69649" x="2708275" y="3616325"/>
          <p14:tracePt t="69993" x="2708275" y="3640138"/>
          <p14:tracePt t="70001" x="2708275" y="3671888"/>
          <p14:tracePt t="70012" x="2692400" y="3698875"/>
          <p14:tracePt t="70019" x="2665413" y="3714750"/>
          <p14:tracePt t="70026" x="2633663" y="3714750"/>
          <p14:tracePt t="70032" x="2586038" y="3703638"/>
          <p14:tracePt t="70041" x="2570163" y="3683000"/>
          <p14:tracePt t="70301" x="2605088" y="3675063"/>
          <p14:tracePt t="70307" x="2657475" y="3675063"/>
          <p14:tracePt t="70317" x="2784475" y="3675063"/>
          <p14:tracePt t="70328" x="2900363" y="3679825"/>
          <p14:tracePt t="70332" x="2951163" y="3687763"/>
          <p14:tracePt t="70343" x="3019425" y="3698875"/>
          <p14:tracePt t="70351" x="3059113" y="3706813"/>
          <p14:tracePt t="70356" x="3098800" y="3706813"/>
          <p14:tracePt t="70363" x="3151188" y="3706813"/>
          <p14:tracePt t="70371" x="3178175" y="3706813"/>
          <p14:tracePt t="70379" x="3190875" y="3706813"/>
          <p14:tracePt t="70388" x="3198813" y="3706813"/>
          <p14:tracePt t="70428" x="3194050" y="3706813"/>
          <p14:tracePt t="70884" x="3186113" y="3706813"/>
          <p14:tracePt t="70908" x="3178175" y="3706813"/>
          <p14:tracePt t="70925" x="3175000" y="3706813"/>
          <p14:tracePt t="70940" x="3167063" y="3706813"/>
          <p14:tracePt t="71056" x="3162300" y="3706813"/>
          <p14:tracePt t="71067" x="3159125" y="3706813"/>
          <p14:tracePt t="71076" x="3159125" y="3711575"/>
          <p14:tracePt t="71083" x="3151188" y="3711575"/>
          <p14:tracePt t="71091" x="3151188" y="3719513"/>
          <p14:tracePt t="71099" x="3146425" y="3730625"/>
          <p14:tracePt t="71108" x="3138488" y="3751263"/>
          <p14:tracePt t="71115" x="3122613" y="3770313"/>
          <p14:tracePt t="71124" x="3117850" y="3779838"/>
          <p14:tracePt t="71131" x="3098800" y="3806825"/>
          <p14:tracePt t="71140" x="3062288" y="3838575"/>
          <p14:tracePt t="71149" x="3043238" y="3854450"/>
          <p14:tracePt t="71174" x="2995613" y="3838575"/>
          <p14:tracePt t="71182" x="2995613" y="3811588"/>
          <p14:tracePt t="71190" x="2995613" y="3779838"/>
          <p14:tracePt t="71197" x="3030538" y="3738563"/>
          <p14:tracePt t="71205" x="3090863" y="3687763"/>
          <p14:tracePt t="71537" x="3094038" y="3687763"/>
          <p14:tracePt t="71545" x="3106738" y="3687763"/>
          <p14:tracePt t="71554" x="3133725" y="3687763"/>
          <p14:tracePt t="71561" x="3151188" y="3706813"/>
          <p14:tracePt t="71569" x="3159125" y="3719513"/>
          <p14:tracePt t="71578" x="3154363" y="3730625"/>
          <p14:tracePt t="71587" x="3125788" y="3738563"/>
          <p14:tracePt t="71593" x="3101975" y="3746500"/>
          <p14:tracePt t="71599" x="3062288" y="3754438"/>
          <p14:tracePt t="71609" x="3043238" y="3754438"/>
          <p14:tracePt t="71615" x="3022600" y="3754438"/>
          <p14:tracePt t="71625" x="3019425" y="3754438"/>
          <p14:tracePt t="71631" x="3011488" y="3754438"/>
          <p14:tracePt t="71640" x="3006725" y="3754438"/>
          <p14:tracePt t="71647" x="3003550" y="3754438"/>
          <p14:tracePt t="71663" x="2995613" y="3754438"/>
          <p14:tracePt t="71747" x="2990850" y="3754438"/>
          <p14:tracePt t="71761" x="2987675" y="3754438"/>
          <p14:tracePt t="71770" x="2974975" y="3746500"/>
          <p14:tracePt t="71777" x="2963863" y="3746500"/>
          <p14:tracePt t="71785" x="2940050" y="3746500"/>
          <p14:tracePt t="71793" x="2919413" y="3746500"/>
          <p14:tracePt t="71802" x="2916238" y="3746500"/>
          <p14:tracePt t="71809" x="2895600" y="3746500"/>
          <p14:tracePt t="71817" x="2884488" y="3746500"/>
          <p14:tracePt t="71825" x="2871788" y="3746500"/>
          <p14:tracePt t="71833" x="2868613" y="3746500"/>
          <p14:tracePt t="72101" x="2860675" y="3746500"/>
          <p14:tracePt t="72109" x="2860675" y="3743325"/>
          <p14:tracePt t="72116" x="2855913" y="3735388"/>
          <p14:tracePt t="72126" x="2852738" y="3722688"/>
          <p14:tracePt t="72132" x="2844800" y="3703638"/>
          <p14:tracePt t="72141" x="2836863" y="3690938"/>
          <p14:tracePt t="72148" x="2832100" y="3679825"/>
          <p14:tracePt t="72155" x="2824163" y="3663950"/>
          <p14:tracePt t="72163" x="2820988" y="3659188"/>
          <p14:tracePt t="72175" x="2813050" y="3640138"/>
          <p14:tracePt t="72179" x="2805113" y="3619500"/>
          <p14:tracePt t="72187" x="2800350" y="3608388"/>
          <p14:tracePt t="72195" x="2784475" y="3576638"/>
          <p14:tracePt t="72204" x="2768600" y="3556000"/>
          <p14:tracePt t="72211" x="2760663" y="3532188"/>
          <p14:tracePt t="72219" x="2755900" y="3505200"/>
          <p14:tracePt t="72227" x="2747963" y="3476625"/>
          <p14:tracePt t="72235" x="2740025" y="3444875"/>
          <p14:tracePt t="72245" x="2732088" y="3433763"/>
          <p14:tracePt t="72251" x="2728913" y="3413125"/>
          <p14:tracePt t="72261" x="2720975" y="3397250"/>
          <p14:tracePt t="72269" x="2716213" y="3392488"/>
          <p14:tracePt t="72277" x="2708275" y="3381375"/>
          <p14:tracePt t="72285" x="2705100" y="3376613"/>
          <p14:tracePt t="72925" x="2705100" y="3381375"/>
          <p14:tracePt t="72933" x="2705100" y="3389313"/>
          <p14:tracePt t="72941" x="2705100" y="3400425"/>
          <p14:tracePt t="72950" x="2705100" y="3421063"/>
          <p14:tracePt t="72959" x="2705100" y="3441700"/>
          <p14:tracePt t="72965" x="2705100" y="3460750"/>
          <p14:tracePt t="72974" x="2705100" y="3489325"/>
          <p14:tracePt t="72981" x="2705100" y="3508375"/>
          <p14:tracePt t="72990" x="2705100" y="3548063"/>
          <p14:tracePt t="72997" x="2705100" y="3576638"/>
          <p14:tracePt t="73005" x="2705100" y="3603625"/>
          <p14:tracePt t="73013" x="2705100" y="3632200"/>
          <p14:tracePt t="73021" x="2705100" y="3651250"/>
          <p14:tracePt t="73029" x="2705100" y="3675063"/>
          <p14:tracePt t="73037" x="2705100" y="3711575"/>
          <p14:tracePt t="73045" x="2705100" y="3751263"/>
          <p14:tracePt t="73053" x="2705100" y="3770313"/>
          <p14:tracePt t="73061" x="2705100" y="3790950"/>
          <p14:tracePt t="73069" x="2697163" y="3830638"/>
          <p14:tracePt t="73077" x="2689225" y="3843338"/>
          <p14:tracePt t="73090" x="2681288" y="3867150"/>
          <p14:tracePt t="73093" x="2676525" y="3870325"/>
          <p14:tracePt t="73103" x="2676525" y="3890963"/>
          <p14:tracePt t="73111" x="2676525" y="3894138"/>
          <p14:tracePt t="73119" x="2673350" y="3898900"/>
          <p14:tracePt t="73127" x="2673350" y="3906838"/>
          <p14:tracePt t="73136" x="2673350" y="3917950"/>
          <p14:tracePt t="73143" x="2673350" y="3930650"/>
          <p14:tracePt t="73152" x="2673350" y="3941763"/>
          <p14:tracePt t="73159" x="2665413" y="3946525"/>
          <p14:tracePt t="73176" x="2660650" y="3970338"/>
          <p14:tracePt t="73183" x="2652713" y="3994150"/>
          <p14:tracePt t="73192" x="2644775" y="4005263"/>
          <p14:tracePt t="73199" x="2644775" y="4010025"/>
          <p14:tracePt t="73251" x="2641600" y="4010025"/>
          <p14:tracePt t="73878" x="2641600" y="4005263"/>
          <p14:tracePt t="73880" x="2644775" y="4005263"/>
          <p14:tracePt t="73897" x="2644775" y="3997325"/>
          <p14:tracePt t="74134" x="2652713" y="3997325"/>
          <p14:tracePt t="74150" x="2652713" y="3994150"/>
          <p14:tracePt t="74200" x="2652713" y="3989388"/>
          <p14:tracePt t="74224" x="2652713" y="3981450"/>
          <p14:tracePt t="74255" x="2652713" y="3978275"/>
          <p14:tracePt t="74270" x="2652713" y="3970338"/>
          <p14:tracePt t="74279" x="2628900" y="3949700"/>
          <p14:tracePt t="74288" x="2609850" y="3938588"/>
          <p14:tracePt t="74295" x="2546350" y="3917950"/>
          <p14:tracePt t="74304" x="2506663" y="3902075"/>
          <p14:tracePt t="74311" x="2451100" y="3883025"/>
          <p14:tracePt t="74319" x="2393950" y="3867150"/>
          <p14:tracePt t="74327" x="2338388" y="3859213"/>
          <p14:tracePt t="74336" x="2298700" y="3846513"/>
          <p14:tracePt t="74344" x="2259013" y="3838575"/>
          <p14:tracePt t="74351" x="2227263" y="3838575"/>
          <p14:tracePt t="74360" x="2200275" y="3838575"/>
          <p14:tracePt t="74367" x="2179638" y="3838575"/>
          <p14:tracePt t="74377" x="2176463" y="3843338"/>
          <p14:tracePt t="74383" x="2163763" y="3843338"/>
          <p14:tracePt t="74392" x="2152650" y="3846513"/>
          <p14:tracePt t="74399" x="2128838" y="3854450"/>
          <p14:tracePt t="74408" x="2124075" y="3854450"/>
          <p14:tracePt t="74415" x="2105025" y="3862388"/>
          <p14:tracePt t="74425" x="2076450" y="3870325"/>
          <p14:tracePt t="74433" x="2071688" y="3875088"/>
          <p14:tracePt t="74442" x="2036763" y="3883025"/>
          <p14:tracePt t="74449" x="2005013" y="3886200"/>
          <p14:tracePt t="74457" x="1984375" y="3894138"/>
          <p14:tracePt t="74463" x="1949450" y="3894138"/>
          <p14:tracePt t="74471" x="1905000" y="3902075"/>
          <p14:tracePt t="74479" x="1893888" y="3902075"/>
          <p14:tracePt t="74487" x="1865313" y="3910013"/>
          <p14:tracePt t="74495" x="1857375" y="3910013"/>
          <p14:tracePt t="74505" x="1849438" y="3910013"/>
          <p14:tracePt t="74517" x="1841500" y="3910013"/>
          <p14:tracePt t="74521" x="1838325" y="3917950"/>
          <p14:tracePt t="74530" x="1830388" y="3917950"/>
          <p14:tracePt t="74535" x="1825625" y="3917950"/>
          <p14:tracePt t="74561" x="1825625" y="3922713"/>
          <p14:tracePt t="74569" x="1822450" y="3922713"/>
          <p14:tracePt t="74585" x="1814513" y="3925888"/>
          <p14:tracePt t="74601" x="1814513" y="3933825"/>
          <p14:tracePt t="74610" x="1809750" y="3933825"/>
          <p14:tracePt t="74617" x="1809750" y="3938588"/>
          <p14:tracePt t="74626" x="1809750" y="3941763"/>
          <p14:tracePt t="74641" x="1806575" y="3941763"/>
          <p14:tracePt t="74649" x="1806575" y="3949700"/>
          <p14:tracePt t="74657" x="1806575" y="3954463"/>
          <p14:tracePt t="74665" x="1806575" y="3965575"/>
          <p14:tracePt t="74673" x="1806575" y="3970338"/>
          <p14:tracePt t="74681" x="1806575" y="3978275"/>
          <p14:tracePt t="74689" x="1806575" y="3981450"/>
          <p14:tracePt t="74697" x="1806575" y="3994150"/>
          <p14:tracePt t="74706" x="1806575" y="4013200"/>
          <p14:tracePt t="74713" x="1806575" y="4021138"/>
          <p14:tracePt t="74721" x="1814513" y="4025900"/>
          <p14:tracePt t="74729" x="1817688" y="4029075"/>
          <p14:tracePt t="74737" x="1817688" y="4037013"/>
          <p14:tracePt t="74745" x="1822450" y="4037013"/>
          <p14:tracePt t="74753" x="1830388" y="4041775"/>
          <p14:tracePt t="74761" x="1833563" y="4041775"/>
          <p14:tracePt t="74769" x="1841500" y="4041775"/>
          <p14:tracePt t="74777" x="1841500" y="4044950"/>
          <p14:tracePt t="74785" x="1846263" y="4044950"/>
          <p14:tracePt t="74796" x="1849438" y="4044950"/>
          <p14:tracePt t="74810" x="1857375" y="4044950"/>
          <p14:tracePt t="74819" x="1862138" y="4044950"/>
          <p14:tracePt t="74827" x="1865313" y="4044950"/>
          <p14:tracePt t="74835" x="1873250" y="4044950"/>
          <p14:tracePt t="74843" x="1878013" y="4044950"/>
          <p14:tracePt t="74852" x="1881188" y="4044950"/>
          <p14:tracePt t="74861" x="1897063" y="4041775"/>
          <p14:tracePt t="74867" x="1901825" y="4041775"/>
          <p14:tracePt t="74877" x="1905000" y="4041775"/>
          <p14:tracePt t="74883" x="1912938" y="4033838"/>
          <p14:tracePt t="74893" x="1917700" y="4033838"/>
          <p14:tracePt t="74899" x="1920875" y="4029075"/>
          <p14:tracePt t="74907" x="1928813" y="4029075"/>
          <p14:tracePt t="74915" x="1933575" y="4021138"/>
          <p14:tracePt t="74942" x="1933575" y="4017963"/>
          <p14:tracePt t="75045" x="1936750" y="4017963"/>
          <p14:tracePt t="75093" x="1944688" y="4017963"/>
          <p14:tracePt t="75156" x="1949450" y="4017963"/>
          <p14:tracePt t="75305" x="1941513" y="4017963"/>
          <p14:tracePt t="75322" x="1936750" y="4025900"/>
          <p14:tracePt t="75329" x="1933575" y="4029075"/>
          <p14:tracePt t="75337" x="1925638" y="4029075"/>
          <p14:tracePt t="75348" x="1912938" y="4037013"/>
          <p14:tracePt t="75355" x="1909763" y="4041775"/>
          <p14:tracePt t="75371" x="1905000" y="4044950"/>
          <p14:tracePt t="75378" x="1897063" y="4044950"/>
          <p14:tracePt t="76409" x="1901825" y="4044950"/>
          <p14:tracePt t="76415" x="1905000" y="4044950"/>
          <p14:tracePt t="76423" x="1909763" y="4044950"/>
          <p14:tracePt t="76432" x="1920875" y="4044950"/>
          <p14:tracePt t="76437" x="1928813" y="4041775"/>
          <p14:tracePt t="76446" x="1933575" y="4041775"/>
          <p14:tracePt t="76462" x="1936750" y="4041775"/>
          <p14:tracePt t="76471" x="1936750" y="4033838"/>
          <p14:tracePt t="76485" x="1944688" y="4033838"/>
          <p14:tracePt t="76512" x="1949450" y="4033838"/>
          <p14:tracePt t="76527" x="1949450" y="4029075"/>
          <p14:tracePt t="76603" x="1952625" y="4029075"/>
          <p14:tracePt t="78646" x="1960563" y="4029075"/>
          <p14:tracePt t="78670" x="1965325" y="4029075"/>
          <p14:tracePt t="78681" x="1973263" y="4029075"/>
          <p14:tracePt t="78689" x="1973263" y="4025900"/>
          <p14:tracePt t="78697" x="1976438" y="4025900"/>
          <p14:tracePt t="78731" x="1981200" y="4025900"/>
          <p14:tracePt t="78755" x="1989138" y="4025900"/>
          <p14:tracePt t="79135" x="1984375" y="4025900"/>
          <p14:tracePt t="79143" x="1984375" y="4029075"/>
          <p14:tracePt t="79151" x="1981200" y="4029075"/>
          <p14:tracePt t="79158" x="1976438" y="4037013"/>
          <p14:tracePt t="79186" x="1968500" y="4037013"/>
          <p14:tracePt t="79243" x="1968500" y="4041775"/>
          <p14:tracePt t="79324" x="1968500" y="4044950"/>
          <p14:tracePt t="79341" x="1965325" y="4044950"/>
          <p14:tracePt t="79356" x="1965325" y="4052888"/>
          <p14:tracePt t="79365" x="1957388" y="4052888"/>
          <p14:tracePt t="79372" x="1957388" y="4057650"/>
          <p14:tracePt t="79876" x="1957388" y="4049713"/>
          <p14:tracePt t="79884" x="1960563" y="4049713"/>
          <p14:tracePt t="79891" x="1960563" y="4044950"/>
          <p14:tracePt t="79907" x="1965325" y="4041775"/>
          <p14:tracePt t="79923" x="1973263" y="4041775"/>
          <p14:tracePt t="79939" x="1976438" y="4033838"/>
          <p14:tracePt t="79947" x="1981200" y="4033838"/>
          <p14:tracePt t="79955" x="1989138" y="4033838"/>
          <p14:tracePt t="79964" x="2000250" y="4033838"/>
          <p14:tracePt t="79971" x="2005013" y="4033838"/>
          <p14:tracePt t="79980" x="2016125" y="4033838"/>
          <p14:tracePt t="79987" x="2028825" y="4033838"/>
          <p14:tracePt t="79995" x="2039938" y="4033838"/>
          <p14:tracePt t="80003" x="2052638" y="4033838"/>
          <p14:tracePt t="80013" x="2063750" y="4033838"/>
          <p14:tracePt t="80022" x="2068513" y="4037013"/>
          <p14:tracePt t="80028" x="2076450" y="4037013"/>
          <p14:tracePt t="80037" x="2079625" y="4037013"/>
          <p14:tracePt t="80045" x="2079625" y="4041775"/>
          <p14:tracePt t="80060" x="2087563" y="4041775"/>
          <p14:tracePt t="80067" x="2087563" y="4044950"/>
          <p14:tracePt t="80076" x="2092325" y="4044950"/>
          <p14:tracePt t="80083" x="2092325" y="4052888"/>
          <p14:tracePt t="80099" x="2097088" y="4057650"/>
          <p14:tracePt t="80116" x="2105025" y="4057650"/>
          <p14:tracePt t="80123" x="2108200" y="4065588"/>
          <p14:tracePt t="80132" x="2108200" y="4068763"/>
          <p14:tracePt t="80141" x="2112963" y="4068763"/>
          <p14:tracePt t="80149" x="2120900" y="4073525"/>
          <p14:tracePt t="80157" x="2120900" y="4081463"/>
          <p14:tracePt t="80165" x="2124075" y="4084638"/>
          <p14:tracePt t="80173" x="2128838" y="4084638"/>
          <p14:tracePt t="80182" x="2136775" y="4097338"/>
          <p14:tracePt t="80189" x="2139950" y="4097338"/>
          <p14:tracePt t="80198" x="2139950" y="4100513"/>
          <p14:tracePt t="80205" x="2147888" y="4100513"/>
          <p14:tracePt t="80221" x="2147888" y="4108450"/>
          <p14:tracePt t="80237" x="2147888" y="4113213"/>
          <p14:tracePt t="80245" x="2144713" y="4117975"/>
          <p14:tracePt t="80261" x="2139950" y="4117975"/>
          <p14:tracePt t="80269" x="2139950" y="4125913"/>
          <p14:tracePt t="80277" x="2136775" y="4125913"/>
          <p14:tracePt t="80301" x="2136775" y="4129088"/>
          <p14:tracePt t="80309" x="2128838" y="4129088"/>
          <p14:tracePt t="80317" x="2128838" y="4137025"/>
          <p14:tracePt t="80325" x="2116138" y="4141788"/>
          <p14:tracePt t="80333" x="2112963" y="4141788"/>
          <p14:tracePt t="80341" x="2112963" y="4144963"/>
          <p14:tracePt t="80349" x="2105025" y="4144963"/>
          <p14:tracePt t="80357" x="2100263" y="4152900"/>
          <p14:tracePt t="80498" x="2097088" y="4149725"/>
          <p14:tracePt t="80505" x="2087563" y="4149725"/>
          <p14:tracePt t="80514" x="2084388" y="4144963"/>
          <p14:tracePt t="80522" x="2079625" y="4141788"/>
          <p14:tracePt t="80527" x="2071688" y="4141788"/>
          <p14:tracePt t="80535" x="2068513" y="4141788"/>
          <p14:tracePt t="80543" x="2063750" y="4133850"/>
          <p14:tracePt t="80551" x="2052638" y="4133850"/>
          <p14:tracePt t="80559" x="2044700" y="4133850"/>
          <p14:tracePt t="80567" x="2032000" y="4129088"/>
          <p14:tracePt t="80576" x="2020888" y="4129088"/>
          <p14:tracePt t="80588" x="2008188" y="4129088"/>
          <p14:tracePt t="80594" x="1997075" y="4121150"/>
          <p14:tracePt t="80601" x="1984375" y="4121150"/>
          <p14:tracePt t="80607" x="1976438" y="4121150"/>
          <p14:tracePt t="80615" x="1973263" y="4121150"/>
          <p14:tracePt t="80623" x="1968500" y="4121150"/>
          <p14:tracePt t="81202" x="1968500" y="4125913"/>
          <p14:tracePt t="81293" x="1968500" y="4129088"/>
          <p14:tracePt t="81383" x="1968500" y="4133850"/>
          <p14:tracePt t="82121" x="1973263" y="4133850"/>
          <p14:tracePt t="82147" x="1981200" y="4133850"/>
          <p14:tracePt t="84932" x="1981200" y="4129088"/>
          <p14:tracePt t="84940" x="1984375" y="4121150"/>
          <p14:tracePt t="84946" x="1992313" y="4121150"/>
          <p14:tracePt t="84962" x="1997075" y="4121150"/>
          <p14:tracePt t="84972" x="1997075" y="4117975"/>
          <p14:tracePt t="85016" x="2000250" y="4117975"/>
          <p14:tracePt t="85040" x="2008188" y="4117975"/>
          <p14:tracePt t="85048" x="2008188" y="4108450"/>
          <p14:tracePt t="85056" x="2012950" y="4108450"/>
          <p14:tracePt t="85064" x="2016125" y="4108450"/>
          <p14:tracePt t="85071" x="2024063" y="4108450"/>
          <p14:tracePt t="85079" x="2028825" y="4105275"/>
          <p14:tracePt t="85087" x="2032000" y="4105275"/>
          <p14:tracePt t="85265" x="2032000" y="4113213"/>
          <p14:tracePt t="85281" x="2032000" y="4117975"/>
          <p14:tracePt t="85289" x="2032000" y="4125913"/>
          <p14:tracePt t="85305" x="2032000" y="4129088"/>
          <p14:tracePt t="85321" x="2028825" y="4133850"/>
          <p14:tracePt t="85337" x="2028825" y="4141788"/>
          <p14:tracePt t="85345" x="2020888" y="4144963"/>
          <p14:tracePt t="85361" x="2020888" y="4149725"/>
          <p14:tracePt t="85369" x="2016125" y="4149725"/>
          <p14:tracePt t="85377" x="2012950" y="4157663"/>
          <p14:tracePt t="85385" x="2012950" y="4160838"/>
          <p14:tracePt t="85393" x="2005013" y="4160838"/>
          <p14:tracePt t="85409" x="2005013" y="4165600"/>
          <p14:tracePt t="85443" x="2000250" y="4173538"/>
          <p14:tracePt t="85457" x="1997075" y="4176713"/>
          <p14:tracePt t="85465" x="1989138" y="4176713"/>
          <p14:tracePt t="85475" x="1984375" y="4176713"/>
          <p14:tracePt t="85544" x="1976438" y="4184650"/>
          <p14:tracePt t="85552" x="1973263" y="4184650"/>
          <p14:tracePt t="85560" x="1968500" y="4184650"/>
          <p14:tracePt t="85568" x="1960563" y="4189413"/>
          <p14:tracePt t="85576" x="1957388" y="4189413"/>
          <p14:tracePt t="85585" x="1952625" y="4192588"/>
          <p14:tracePt t="85592" x="1944688" y="4192588"/>
          <p14:tracePt t="85600" x="1941513" y="4192588"/>
          <p14:tracePt t="85634" x="1936750" y="4192588"/>
          <p14:tracePt t="85647" x="1928813" y="4200525"/>
          <p14:tracePt t="85655" x="1925638" y="4200525"/>
          <p14:tracePt t="85671" x="1917700" y="4200525"/>
          <p14:tracePt t="85679" x="1917700" y="4205288"/>
          <p14:tracePt t="85755" x="1912938" y="4205288"/>
          <p14:tracePt t="85831" x="1909763" y="4205288"/>
          <p14:tracePt t="85845" x="1909763" y="4208463"/>
          <p14:tracePt t="85873" x="1901825" y="4216400"/>
          <p14:tracePt t="85886" x="1901825" y="4221163"/>
          <p14:tracePt t="85894" x="1897063" y="4224338"/>
          <p14:tracePt t="85903" x="1897063" y="4232275"/>
          <p14:tracePt t="85911" x="1893888" y="4237038"/>
          <p14:tracePt t="85919" x="1885950" y="4237038"/>
          <p14:tracePt t="85925" x="1885950" y="4244975"/>
          <p14:tracePt t="85934" x="1881188" y="4244975"/>
          <p14:tracePt t="85941" x="1881188" y="4248150"/>
          <p14:tracePt t="86061" x="1873250" y="4248150"/>
          <p14:tracePt t="86573" x="1873250" y="4252913"/>
          <p14:tracePt t="86601" x="1873250" y="4260850"/>
          <p14:tracePt t="86629" x="1873250" y="4264025"/>
          <p14:tracePt t="86652" x="1878013" y="4264025"/>
          <p14:tracePt t="86696" x="1881188" y="4264025"/>
          <p14:tracePt t="86711" x="1889125" y="4264025"/>
          <p14:tracePt t="86727" x="1893888" y="4264025"/>
          <p14:tracePt t="86743" x="1897063" y="4264025"/>
          <p14:tracePt t="86768" x="1905000" y="4264025"/>
          <p14:tracePt t="86775" x="1909763" y="4264025"/>
          <p14:tracePt t="86783" x="1912938" y="4264025"/>
          <p14:tracePt t="86791" x="1920875" y="4264025"/>
          <p14:tracePt t="86800" x="1925638" y="4264025"/>
          <p14:tracePt t="86807" x="1933575" y="4264025"/>
          <p14:tracePt t="86815" x="1944688" y="4264025"/>
          <p14:tracePt t="86823" x="1949450" y="4264025"/>
          <p14:tracePt t="86831" x="1952625" y="4264025"/>
          <p14:tracePt t="86869" x="1952625" y="4256088"/>
          <p14:tracePt t="86895" x="1960563" y="4256088"/>
          <p14:tracePt t="87375" x="1960563" y="4252913"/>
          <p14:tracePt t="87650" x="1960563" y="4260850"/>
          <p14:tracePt t="87804" x="1960563" y="4264025"/>
          <p14:tracePt t="87827" x="1960563" y="4268788"/>
          <p14:tracePt t="88025" x="1965325" y="4268788"/>
          <p14:tracePt t="88053" x="1968500" y="4268788"/>
          <p14:tracePt t="88061" x="1976438" y="4268788"/>
          <p14:tracePt t="88069" x="1981200" y="4268788"/>
          <p14:tracePt t="88077" x="1984375" y="4268788"/>
          <p14:tracePt t="88085" x="1984375" y="4264025"/>
          <p14:tracePt t="88093" x="1992313" y="4264025"/>
          <p14:tracePt t="88109" x="1997075" y="4264025"/>
          <p14:tracePt t="88125" x="1997075" y="4256088"/>
          <p14:tracePt t="88158" x="2005013" y="4256088"/>
          <p14:tracePt t="88395" x="2008188" y="4252913"/>
          <p14:tracePt t="88404" x="2012950" y="4252913"/>
          <p14:tracePt t="88411" x="2020888" y="4244975"/>
          <p14:tracePt t="88427" x="2032000" y="4244975"/>
          <p14:tracePt t="88435" x="2036763" y="4244975"/>
          <p14:tracePt t="88443" x="2036763" y="4240213"/>
          <p14:tracePt t="88451" x="2039938" y="4240213"/>
          <p14:tracePt t="88459" x="2047875" y="4240213"/>
          <p14:tracePt t="88467" x="2052638" y="4240213"/>
          <p14:tracePt t="88475" x="2055813" y="4237038"/>
          <p14:tracePt t="88483" x="2063750" y="4237038"/>
          <p14:tracePt t="88499" x="2068513" y="4237038"/>
          <p14:tracePt t="88507" x="2071688" y="4229100"/>
          <p14:tracePt t="88516" x="2079625" y="4229100"/>
          <p14:tracePt t="88569" x="2084388" y="4229100"/>
          <p14:tracePt t="88586" x="2092325" y="4229100"/>
          <p14:tracePt t="88594" x="2097088" y="4229100"/>
          <p14:tracePt t="88601" x="2108200" y="4229100"/>
          <p14:tracePt t="88617" x="2112963" y="4229100"/>
          <p14:tracePt t="88641" x="2120900" y="4229100"/>
          <p14:tracePt t="88657" x="2120900" y="4232275"/>
          <p14:tracePt t="88853" x="2120900" y="4237038"/>
          <p14:tracePt t="88883" x="2120900" y="4240213"/>
          <p14:tracePt t="89096" x="2116138" y="4248150"/>
          <p14:tracePt t="89103" x="2112963" y="4252913"/>
          <p14:tracePt t="89120" x="2105025" y="4252913"/>
          <p14:tracePt t="89126" x="2105025" y="4260850"/>
          <p14:tracePt t="89142" x="2100263" y="4260850"/>
          <p14:tracePt t="89149" x="2100263" y="4264025"/>
          <p14:tracePt t="89174" x="2097088" y="4268788"/>
          <p14:tracePt t="89369" x="2097088" y="4276725"/>
          <p14:tracePt t="89924" x="2097088" y="4279900"/>
          <p14:tracePt t="89938" x="2108200" y="4279900"/>
          <p14:tracePt t="89948" x="2120900" y="4287838"/>
          <p14:tracePt t="89956" x="2139950" y="4287838"/>
          <p14:tracePt t="89964" x="2152650" y="4287838"/>
          <p14:tracePt t="89974" x="2160588" y="4287838"/>
          <p14:tracePt t="89980" x="2171700" y="4287838"/>
          <p14:tracePt t="89990" x="2184400" y="4287838"/>
          <p14:tracePt t="89997" x="2203450" y="4287838"/>
          <p14:tracePt t="90003" x="2216150" y="4287838"/>
          <p14:tracePt t="90011" x="2235200" y="4287838"/>
          <p14:tracePt t="90022" x="2255838" y="4287838"/>
          <p14:tracePt t="90029" x="2274888" y="4287838"/>
          <p14:tracePt t="90037" x="2306638" y="4287838"/>
          <p14:tracePt t="90045" x="2335213" y="4287838"/>
          <p14:tracePt t="90053" x="2354263" y="4284663"/>
          <p14:tracePt t="90059" x="2382838" y="4284663"/>
          <p14:tracePt t="90067" x="2401888" y="4284663"/>
          <p14:tracePt t="90076" x="2422525" y="4284663"/>
          <p14:tracePt t="90084" x="2438400" y="4284663"/>
          <p14:tracePt t="90091" x="2459038" y="4284663"/>
          <p14:tracePt t="90099" x="2470150" y="4284663"/>
          <p14:tracePt t="90108" x="2482850" y="4284663"/>
          <p14:tracePt t="90115" x="2493963" y="4284663"/>
          <p14:tracePt t="90123" x="2506663" y="4284663"/>
          <p14:tracePt t="90131" x="2517775" y="4284663"/>
          <p14:tracePt t="90140" x="2522538" y="4284663"/>
          <p14:tracePt t="90147" x="2530475" y="4284663"/>
          <p14:tracePt t="90156" x="2533650" y="4284663"/>
          <p14:tracePt t="90173" x="2565400" y="4284663"/>
          <p14:tracePt t="90179" x="2578100" y="4284663"/>
          <p14:tracePt t="90188" x="2597150" y="4284663"/>
          <p14:tracePt t="90195" x="2609850" y="4284663"/>
          <p14:tracePt t="90206" x="2628900" y="4284663"/>
          <p14:tracePt t="90211" x="2636838" y="4284663"/>
          <p14:tracePt t="90223" x="2652713" y="4284663"/>
          <p14:tracePt t="90227" x="2665413" y="4276725"/>
          <p14:tracePt t="90237" x="2676525" y="4276725"/>
          <p14:tracePt t="90245" x="2692400" y="4276725"/>
          <p14:tracePt t="90253" x="2720975" y="4268788"/>
          <p14:tracePt t="90261" x="2724150" y="4268788"/>
          <p14:tracePt t="90269" x="2744788" y="4268788"/>
          <p14:tracePt t="90277" x="2784475" y="4260850"/>
          <p14:tracePt t="90288" x="2797175" y="4260850"/>
          <p14:tracePt t="90294" x="2832100" y="4260850"/>
          <p14:tracePt t="90303" x="2844800" y="4260850"/>
          <p14:tracePt t="90310" x="2895600" y="4260850"/>
          <p14:tracePt t="90319" x="2908300" y="4260850"/>
          <p14:tracePt t="90325" x="2955925" y="4260850"/>
          <p14:tracePt t="90333" x="2974975" y="4260850"/>
          <p14:tracePt t="90341" x="3014663" y="4260850"/>
          <p14:tracePt t="90350" x="3035300" y="4260850"/>
          <p14:tracePt t="90359" x="3054350" y="4256088"/>
          <p14:tracePt t="90368" x="3101975" y="4256088"/>
          <p14:tracePt t="90373" x="3122613" y="4256088"/>
          <p14:tracePt t="90381" x="3194050" y="4244975"/>
          <p14:tracePt t="90389" x="3222625" y="4240213"/>
          <p14:tracePt t="90397" x="3249613" y="4240213"/>
          <p14:tracePt t="90406" x="3321050" y="4229100"/>
          <p14:tracePt t="90413" x="3349625" y="4229100"/>
          <p14:tracePt t="90423" x="3376613" y="4229100"/>
          <p14:tracePt t="90429" x="3455988" y="4221163"/>
          <p14:tracePt t="90437" x="3497263" y="4221163"/>
          <p14:tracePt t="90445" x="3524250" y="4221163"/>
          <p14:tracePt t="90453" x="3603625" y="4221163"/>
          <p14:tracePt t="90461" x="3632200" y="4221163"/>
          <p14:tracePt t="90469" x="3663950" y="4221163"/>
          <p14:tracePt t="90477" x="3690938" y="4213225"/>
          <p14:tracePt t="90485" x="3754438" y="4213225"/>
          <p14:tracePt t="90493" x="3775075" y="4213225"/>
          <p14:tracePt t="90501" x="3794125" y="4213225"/>
          <p14:tracePt t="90512" x="3817938" y="4213225"/>
          <p14:tracePt t="90519" x="3830638" y="4213225"/>
          <p14:tracePt t="90529" x="3867150" y="4213225"/>
          <p14:tracePt t="90535" x="3878263" y="4213225"/>
          <p14:tracePt t="90546" x="3886200" y="4213225"/>
          <p14:tracePt t="90552" x="3898900" y="4213225"/>
          <p14:tracePt t="90560" x="3910013" y="4213225"/>
          <p14:tracePt t="90567" x="3914775" y="4213225"/>
          <p14:tracePt t="90577" x="3933825" y="4213225"/>
          <p14:tracePt t="90586" x="3938588" y="4213225"/>
          <p14:tracePt t="90593" x="3941763" y="4213225"/>
          <p14:tracePt t="90602" x="3949700" y="4213225"/>
          <p14:tracePt t="90608" x="3962400" y="4213225"/>
          <p14:tracePt t="90616" x="3965575" y="4213225"/>
          <p14:tracePt t="90626" x="3978275" y="4216400"/>
          <p14:tracePt t="90631" x="3997325" y="4216400"/>
          <p14:tracePt t="90640" x="4002088" y="4216400"/>
          <p14:tracePt t="90647" x="4013200" y="4221163"/>
          <p14:tracePt t="90657" x="4029075" y="4221163"/>
          <p14:tracePt t="90666" x="4041775" y="4221163"/>
          <p14:tracePt t="90675" x="4044950" y="4229100"/>
          <p14:tracePt t="90680" x="4057650" y="4229100"/>
          <p14:tracePt t="90694" x="4060825" y="4232275"/>
          <p14:tracePt t="90697" x="4073525" y="4240213"/>
          <p14:tracePt t="90703" x="4081463" y="4240213"/>
          <p14:tracePt t="90711" x="4092575" y="4244975"/>
          <p14:tracePt t="90719" x="4105275" y="4244975"/>
          <p14:tracePt t="90727" x="4108450" y="4248150"/>
          <p14:tracePt t="90735" x="4113213" y="4248150"/>
          <p14:tracePt t="90743" x="4121150" y="4256088"/>
          <p14:tracePt t="90751" x="4132263" y="4256088"/>
          <p14:tracePt t="90762" x="4137025" y="4260850"/>
          <p14:tracePt t="90767" x="4140200" y="4260850"/>
          <p14:tracePt t="90778" x="4148138" y="4268788"/>
          <p14:tracePt t="90783" x="4152900" y="4268788"/>
          <p14:tracePt t="90794" x="4156075" y="4268788"/>
          <p14:tracePt t="90802" x="4164013" y="4271963"/>
          <p14:tracePt t="90809" x="4168775" y="4271963"/>
          <p14:tracePt t="90817" x="4176713" y="4271963"/>
          <p14:tracePt t="90834" x="4181475" y="4271963"/>
          <p14:tracePt t="90841" x="4184650" y="4271963"/>
          <p14:tracePt t="90849" x="4184650" y="4276725"/>
          <p14:tracePt t="90866" x="4205288" y="4284663"/>
          <p14:tracePt t="90876" x="4208463" y="4287838"/>
          <p14:tracePt t="90881" x="4213225" y="4287838"/>
          <p14:tracePt t="90899" x="4224338" y="4295775"/>
          <p14:tracePt t="90914" x="4232275" y="4295775"/>
          <p14:tracePt t="91211" x="4232275" y="4300538"/>
          <p14:tracePt t="91227" x="4232275" y="4303713"/>
          <p14:tracePt t="91235" x="4229100" y="4303713"/>
          <p14:tracePt t="91243" x="4229100" y="4311650"/>
          <p14:tracePt t="91251" x="4216400" y="4316413"/>
          <p14:tracePt t="91259" x="4197350" y="4324350"/>
          <p14:tracePt t="91267" x="4168775" y="4332288"/>
          <p14:tracePt t="91275" x="4124325" y="4340225"/>
          <p14:tracePt t="91283" x="4073525" y="4340225"/>
          <p14:tracePt t="91291" x="3986213" y="4340225"/>
          <p14:tracePt t="91299" x="3930650" y="4348163"/>
          <p14:tracePt t="91308" x="3867150" y="4348163"/>
          <p14:tracePt t="91315" x="3790950" y="4359275"/>
          <p14:tracePt t="91324" x="3711575" y="4359275"/>
          <p14:tracePt t="91331" x="3635375" y="4359275"/>
          <p14:tracePt t="91340" x="3571875" y="4359275"/>
          <p14:tracePt t="91349" x="3471863" y="4359275"/>
          <p14:tracePt t="91358" x="3357563" y="4359275"/>
          <p14:tracePt t="91365" x="3278188" y="4351338"/>
          <p14:tracePt t="91373" x="3201988" y="4351338"/>
          <p14:tracePt t="91381" x="3074988" y="4340225"/>
          <p14:tracePt t="91391" x="2995613" y="4332288"/>
          <p14:tracePt t="91397" x="2932113" y="4332288"/>
          <p14:tracePt t="91406" x="2855913" y="4332288"/>
          <p14:tracePt t="91414" x="2792413" y="4332288"/>
          <p14:tracePt t="91421" x="2728913" y="4332288"/>
          <p14:tracePt t="91429" x="2676525" y="4332288"/>
          <p14:tracePt t="91437" x="2613025" y="4332288"/>
          <p14:tracePt t="91445" x="2562225" y="4332288"/>
          <p14:tracePt t="91453" x="2522538" y="4332288"/>
          <p14:tracePt t="91461" x="2482850" y="4332288"/>
          <p14:tracePt t="91470" x="2443163" y="4332288"/>
          <p14:tracePt t="91477" x="2398713" y="4335463"/>
          <p14:tracePt t="91485" x="2362200" y="4335463"/>
          <p14:tracePt t="91493" x="2346325" y="4343400"/>
          <p14:tracePt t="91501" x="2319338" y="4343400"/>
          <p14:tracePt t="91509" x="2279650" y="4351338"/>
          <p14:tracePt t="91518" x="2266950" y="4356100"/>
          <p14:tracePt t="91525" x="2227263" y="4371975"/>
          <p14:tracePt t="91533" x="2195513" y="4379913"/>
          <p14:tracePt t="91542" x="2168525" y="4387850"/>
          <p14:tracePt t="91549" x="2155825" y="4395788"/>
          <p14:tracePt t="91558" x="2128838" y="4395788"/>
          <p14:tracePt t="91565" x="2112963" y="4398963"/>
          <p14:tracePt t="91574" x="2092325" y="4398963"/>
          <p14:tracePt t="91582" x="2087563" y="4406900"/>
          <p14:tracePt t="91594" x="2076450" y="4406900"/>
          <p14:tracePt t="91600" x="2063750" y="4406900"/>
          <p14:tracePt t="91607" x="2044700" y="4411663"/>
          <p14:tracePt t="91613" x="2020888" y="4411663"/>
          <p14:tracePt t="91624" x="1984375" y="4419600"/>
          <p14:tracePt t="91629" x="1968500" y="4419600"/>
          <p14:tracePt t="91648" x="1912938" y="4419600"/>
          <p14:tracePt t="91657" x="1885950" y="4419600"/>
          <p14:tracePt t="91663" x="1878013" y="4419600"/>
          <p14:tracePt t="91671" x="1865313" y="4419600"/>
          <p14:tracePt t="91679" x="1862138" y="4419600"/>
          <p14:tracePt t="91687" x="1857375" y="4419600"/>
          <p14:tracePt t="92043" x="1870075" y="4419600"/>
          <p14:tracePt t="92051" x="1881188" y="4419600"/>
          <p14:tracePt t="92059" x="1893888" y="4411663"/>
          <p14:tracePt t="92070" x="1912938" y="4411663"/>
          <p14:tracePt t="92077" x="1936750" y="4406900"/>
          <p14:tracePt t="92082" x="1957388" y="4398963"/>
          <p14:tracePt t="92093" x="1976438" y="4398963"/>
          <p14:tracePt t="92097" x="1997075" y="4391025"/>
          <p14:tracePt t="92105" x="2012950" y="4383088"/>
          <p14:tracePt t="92114" x="2024063" y="4383088"/>
          <p14:tracePt t="92121" x="2036763" y="4379913"/>
          <p14:tracePt t="92129" x="2047875" y="4379913"/>
          <p14:tracePt t="92137" x="2052638" y="4371975"/>
          <p14:tracePt t="92145" x="2060575" y="4371975"/>
          <p14:tracePt t="92153" x="2063750" y="4367213"/>
          <p14:tracePt t="92394" x="2055813" y="4367213"/>
          <p14:tracePt t="92401" x="2052638" y="4367213"/>
          <p14:tracePt t="92409" x="2047875" y="4367213"/>
          <p14:tracePt t="92419" x="2039938" y="4367213"/>
          <p14:tracePt t="92427" x="2036763" y="4367213"/>
          <p14:tracePt t="92432" x="2032000" y="4367213"/>
          <p14:tracePt t="92443" x="2024063" y="4367213"/>
          <p14:tracePt t="92455" x="2020888" y="4367213"/>
          <p14:tracePt t="92571" x="2012950" y="4367213"/>
          <p14:tracePt t="92918" x="2016125" y="4367213"/>
          <p14:tracePt t="92924" x="2016125" y="4375150"/>
          <p14:tracePt t="92932" x="2020888" y="4375150"/>
          <p14:tracePt t="92939" x="2028825" y="4375150"/>
          <p14:tracePt t="92947" x="2032000" y="4375150"/>
          <p14:tracePt t="92955" x="2036763" y="4379913"/>
          <p14:tracePt t="92963" x="2044700" y="4379913"/>
          <p14:tracePt t="92971" x="2055813" y="4387850"/>
          <p14:tracePt t="92979" x="2060575" y="4387850"/>
          <p14:tracePt t="92988" x="2071688" y="4387850"/>
          <p14:tracePt t="92995" x="2076450" y="4387850"/>
          <p14:tracePt t="93231" x="2084388" y="4387850"/>
          <p14:tracePt t="93237" x="2087563" y="4387850"/>
          <p14:tracePt t="93253" x="2092325" y="4387850"/>
          <p14:tracePt t="93261" x="2100263" y="4387850"/>
          <p14:tracePt t="93269" x="2112963" y="4387850"/>
          <p14:tracePt t="93277" x="2124075" y="4383088"/>
          <p14:tracePt t="93285" x="2128838" y="4383088"/>
          <p14:tracePt t="93293" x="2139950" y="4379913"/>
          <p14:tracePt t="93301" x="2152650" y="4379913"/>
          <p14:tracePt t="93309" x="2168525" y="4371975"/>
          <p14:tracePt t="93317" x="2171700" y="4371975"/>
          <p14:tracePt t="93327" x="2176463" y="4371975"/>
          <p14:tracePt t="93335" x="2184400" y="4371975"/>
          <p14:tracePt t="93359" x="2187575" y="4371975"/>
          <p14:tracePt t="93367" x="2192338" y="4371975"/>
          <p14:tracePt t="93375" x="2200275" y="4371975"/>
          <p14:tracePt t="93383" x="2203450" y="4371975"/>
          <p14:tracePt t="93392" x="2216150" y="4371975"/>
          <p14:tracePt t="93399" x="2219325" y="4371975"/>
          <p14:tracePt t="93408" x="2232025" y="4371975"/>
          <p14:tracePt t="93416" x="2251075" y="4371975"/>
          <p14:tracePt t="93423" x="2259013" y="4371975"/>
          <p14:tracePt t="93431" x="2263775" y="4371975"/>
          <p14:tracePt t="93440" x="2271713" y="4371975"/>
          <p14:tracePt t="93455" x="2274888" y="4371975"/>
          <p14:tracePt t="93471" x="2279650" y="4371975"/>
          <p14:tracePt t="93556" x="2287588" y="4371975"/>
          <p14:tracePt t="93569" x="2298700" y="4364038"/>
          <p14:tracePt t="93581" x="2303463" y="4364038"/>
          <p14:tracePt t="93585" x="2314575" y="4364038"/>
          <p14:tracePt t="93592" x="2327275" y="4364038"/>
          <p14:tracePt t="93601" x="2338388" y="4364038"/>
          <p14:tracePt t="93609" x="2351088" y="4364038"/>
          <p14:tracePt t="93617" x="2362200" y="4359275"/>
          <p14:tracePt t="93626" x="2393950" y="4359275"/>
          <p14:tracePt t="93633" x="2406650" y="4351338"/>
          <p14:tracePt t="93643" x="2425700" y="4351338"/>
          <p14:tracePt t="93649" x="2438400" y="4348163"/>
          <p14:tracePt t="93658" x="2459038" y="4348163"/>
          <p14:tracePt t="93665" x="2482850" y="4348163"/>
          <p14:tracePt t="93679" x="2501900" y="4340225"/>
          <p14:tracePt t="93684" x="2522538" y="4340225"/>
          <p14:tracePt t="93690" x="2541588" y="4340225"/>
          <p14:tracePt t="93698" x="2570163" y="4332288"/>
          <p14:tracePt t="93706" x="2593975" y="4332288"/>
          <p14:tracePt t="93713" x="2620963" y="4324350"/>
          <p14:tracePt t="93721" x="2641600" y="4324350"/>
          <p14:tracePt t="93730" x="2668588" y="4316413"/>
          <p14:tracePt t="93737" x="2692400" y="4316413"/>
          <p14:tracePt t="93745" x="2713038" y="4308475"/>
          <p14:tracePt t="93753" x="2732088" y="4308475"/>
          <p14:tracePt t="93761" x="2752725" y="4303713"/>
          <p14:tracePt t="93769" x="2763838" y="4303713"/>
          <p14:tracePt t="93777" x="2784475" y="4303713"/>
          <p14:tracePt t="93785" x="2800350" y="4295775"/>
          <p14:tracePt t="93793" x="2805113" y="4295775"/>
          <p14:tracePt t="93801" x="2808288" y="4295775"/>
          <p14:tracePt t="93809" x="2816225" y="4295775"/>
          <p14:tracePt t="93817" x="2820988" y="4295775"/>
          <p14:tracePt t="93825" x="2828925" y="4295775"/>
          <p14:tracePt t="93833" x="2832100" y="4295775"/>
          <p14:tracePt t="94129" x="2820988" y="4295775"/>
          <p14:tracePt t="94139" x="2789238" y="4279900"/>
          <p14:tracePt t="94144" x="2740025" y="4232275"/>
          <p14:tracePt t="94154" x="2668588" y="4173538"/>
          <p14:tracePt t="94162" x="2620963" y="4105275"/>
          <p14:tracePt t="94177" x="2601913" y="4060825"/>
          <p14:tracePt t="94435" x="2605088" y="4060825"/>
          <p14:tracePt t="94445" x="2625725" y="4097338"/>
          <p14:tracePt t="94451" x="2625725" y="4137025"/>
          <p14:tracePt t="94460" x="2625725" y="4157663"/>
          <p14:tracePt t="94467" x="2625725" y="4168775"/>
          <p14:tracePt t="94500" x="2625725" y="4176713"/>
          <p14:tracePt t="94776" x="2625725" y="4181475"/>
          <p14:tracePt t="94783" x="2625725" y="4184650"/>
          <p14:tracePt t="94790" x="2625725" y="4192588"/>
          <p14:tracePt t="94803" x="2625725" y="4197350"/>
          <p14:tracePt t="94810" x="2625725" y="4200525"/>
          <p14:tracePt t="94817" x="2625725" y="4208463"/>
          <p14:tracePt t="94826" x="2625725" y="4213225"/>
          <p14:tracePt t="94841" x="2625725" y="4216400"/>
          <p14:tracePt t="94975" x="2625725" y="4224338"/>
          <p14:tracePt t="94983" x="2617788" y="4224338"/>
          <p14:tracePt t="94991" x="2617788" y="4229100"/>
          <p14:tracePt t="95375" x="2620963" y="4229100"/>
          <p14:tracePt t="95384" x="2625725" y="4229100"/>
          <p14:tracePt t="95391" x="2633663" y="4229100"/>
          <p14:tracePt t="95400" x="2636838" y="4229100"/>
          <p14:tracePt t="95405" x="2649538" y="4229100"/>
          <p14:tracePt t="95413" x="2652713" y="4229100"/>
          <p14:tracePt t="95421" x="2665413" y="4229100"/>
          <p14:tracePt t="95430" x="2684463" y="4229100"/>
          <p14:tracePt t="95437" x="2692400" y="4229100"/>
          <p14:tracePt t="95445" x="2708275" y="4237038"/>
          <p14:tracePt t="95453" x="2716213" y="4237038"/>
          <p14:tracePt t="95461" x="2720975" y="4237038"/>
          <p14:tracePt t="95469" x="2732088" y="4237038"/>
          <p14:tracePt t="95478" x="2744788" y="4237038"/>
          <p14:tracePt t="95485" x="2747963" y="4237038"/>
          <p14:tracePt t="95494" x="2755900" y="4237038"/>
          <p14:tracePt t="95501" x="2760663" y="4237038"/>
          <p14:tracePt t="95511" x="2771775" y="4237038"/>
          <p14:tracePt t="95517" x="2776538" y="4237038"/>
          <p14:tracePt t="95526" x="2784475" y="4237038"/>
          <p14:tracePt t="95605" x="2784475" y="4232275"/>
          <p14:tracePt t="95623" x="2784475" y="4229100"/>
          <p14:tracePt t="95629" x="2789238" y="4229100"/>
          <p14:tracePt t="95635" x="2789238" y="4224338"/>
          <p14:tracePt t="95644" x="2789238" y="4216400"/>
          <p14:tracePt t="95652" x="2792413" y="4213225"/>
          <p14:tracePt t="95661" x="2792413" y="4208463"/>
          <p14:tracePt t="95667" x="2800350" y="4208463"/>
          <p14:tracePt t="95675" x="2800350" y="4200525"/>
          <p14:tracePt t="95702" x="2800350" y="4197350"/>
          <p14:tracePt t="95707" x="2805113" y="4197350"/>
          <p14:tracePt t="95922" x="2805113" y="4208463"/>
          <p14:tracePt t="95929" x="2805113" y="4213225"/>
          <p14:tracePt t="95937" x="2805113" y="4221163"/>
          <p14:tracePt t="95945" x="2805113" y="4232275"/>
          <p14:tracePt t="95953" x="2805113" y="4244975"/>
          <p14:tracePt t="95961" x="2805113" y="4248150"/>
          <p14:tracePt t="95969" x="2805113" y="4256088"/>
          <p14:tracePt t="95978" x="2805113" y="4260850"/>
          <p14:tracePt t="95985" x="2805113" y="4264025"/>
          <p14:tracePt t="96051" x="2805113" y="4271963"/>
          <p14:tracePt t="96061" x="2797175" y="4271963"/>
          <p14:tracePt t="96129" x="2792413" y="4271963"/>
          <p14:tracePt t="96137" x="2779713" y="4276725"/>
          <p14:tracePt t="96145" x="2768600" y="4276725"/>
          <p14:tracePt t="96154" x="2747963" y="4284663"/>
          <p14:tracePt t="96162" x="2736850" y="4284663"/>
          <p14:tracePt t="96170" x="2713038" y="4284663"/>
          <p14:tracePt t="96181" x="2692400" y="4284663"/>
          <p14:tracePt t="96184" x="2673350" y="4284663"/>
          <p14:tracePt t="96192" x="2660650" y="4284663"/>
          <p14:tracePt t="96201" x="2649538" y="4279900"/>
          <p14:tracePt t="96209" x="2636838" y="4279900"/>
          <p14:tracePt t="96217" x="2628900" y="4276725"/>
          <p14:tracePt t="96228" x="2617788" y="4268788"/>
          <p14:tracePt t="96232" x="2613025" y="4268788"/>
          <p14:tracePt t="96240" x="2601913" y="4256088"/>
          <p14:tracePt t="96249" x="2586038" y="4237038"/>
          <p14:tracePt t="96255" x="2586038" y="4232275"/>
          <p14:tracePt t="96265" x="2573338" y="4216400"/>
          <p14:tracePt t="96274" x="2573338" y="4205288"/>
          <p14:tracePt t="96282" x="2570163" y="4192588"/>
          <p14:tracePt t="96288" x="2562225" y="4189413"/>
          <p14:tracePt t="96296" x="2557463" y="4176713"/>
          <p14:tracePt t="96303" x="2557463" y="4168775"/>
          <p14:tracePt t="96313" x="2546350" y="4157663"/>
          <p14:tracePt t="96319" x="2546350" y="4152900"/>
          <p14:tracePt t="96328" x="2538413" y="4149725"/>
          <p14:tracePt t="96336" x="2538413" y="4129088"/>
          <p14:tracePt t="96345" x="2533650" y="4125913"/>
          <p14:tracePt t="96351" x="2530475" y="4117975"/>
          <p14:tracePt t="96360" x="2522538" y="4105275"/>
          <p14:tracePt t="96367" x="2517775" y="4100513"/>
          <p14:tracePt t="96376" x="2517775" y="4089400"/>
          <p14:tracePt t="96385" x="2501900" y="4076700"/>
          <p14:tracePt t="96391" x="2498725" y="4068763"/>
          <p14:tracePt t="96401" x="2498725" y="4065588"/>
          <p14:tracePt t="96407" x="2493963" y="4057650"/>
          <p14:tracePt t="96417" x="2486025" y="4057650"/>
          <p14:tracePt t="96428" x="2486025" y="4052888"/>
          <p14:tracePt t="96433" x="2482850" y="4049713"/>
          <p14:tracePt t="96441" x="2462213" y="4041775"/>
          <p14:tracePt t="96449" x="2451100" y="4037013"/>
          <p14:tracePt t="96457" x="2446338" y="4029075"/>
          <p14:tracePt t="96465" x="2425700" y="4025900"/>
          <p14:tracePt t="96473" x="2398713" y="4017963"/>
          <p14:tracePt t="96482" x="2382838" y="4010025"/>
          <p14:tracePt t="96489" x="2370138" y="4002088"/>
          <p14:tracePt t="96498" x="2359025" y="4002088"/>
          <p14:tracePt t="96506" x="2338388" y="3997325"/>
          <p14:tracePt t="96513" x="2279650" y="3997325"/>
          <p14:tracePt t="96521" x="2251075" y="3997325"/>
          <p14:tracePt t="96529" x="2192338" y="3989388"/>
          <p14:tracePt t="96537" x="2163763" y="3989388"/>
          <p14:tracePt t="96545" x="2105025" y="3989388"/>
          <p14:tracePt t="96553" x="2084388" y="3989388"/>
          <p14:tracePt t="96562" x="2044700" y="3989388"/>
          <p14:tracePt t="96571" x="2032000" y="3989388"/>
          <p14:tracePt t="96581" x="2012950" y="3989388"/>
          <p14:tracePt t="96585" x="2008188" y="3989388"/>
          <p14:tracePt t="96598" x="1997075" y="3989388"/>
          <p14:tracePt t="96606" x="1989138" y="3989388"/>
          <p14:tracePt t="96614" x="1984375" y="3989388"/>
          <p14:tracePt t="96619" x="1981200" y="3989388"/>
          <p14:tracePt t="96627" x="1973263" y="3994150"/>
          <p14:tracePt t="96636" x="1968500" y="3994150"/>
          <p14:tracePt t="96642" x="1968500" y="4002088"/>
          <p14:tracePt t="96649" x="1960563" y="4005263"/>
          <p14:tracePt t="96657" x="1957388" y="4010025"/>
          <p14:tracePt t="96665" x="1952625" y="4017963"/>
          <p14:tracePt t="96676" x="1944688" y="4017963"/>
          <p14:tracePt t="96691" x="1944688" y="4021138"/>
          <p14:tracePt t="96718" x="1941513" y="4029075"/>
          <p14:tracePt t="96725" x="1936750" y="4033838"/>
          <p14:tracePt t="96733" x="1928813" y="4033838"/>
          <p14:tracePt t="96743" x="1925638" y="4037013"/>
          <p14:tracePt t="96749" x="1920875" y="4044950"/>
          <p14:tracePt t="96756" x="1912938" y="4044950"/>
          <p14:tracePt t="96763" x="1909763" y="4044950"/>
          <p14:tracePt t="96833" x="1909763" y="4049713"/>
          <p14:tracePt t="96841" x="1901825" y="4049713"/>
          <p14:tracePt t="96849" x="1897063" y="4049713"/>
          <p14:tracePt t="96857" x="1893888" y="4049713"/>
          <p14:tracePt t="96869" x="1885950" y="4049713"/>
          <p14:tracePt t="97419" x="1885950" y="4052888"/>
          <p14:tracePt t="98627" x="1889125" y="4052888"/>
          <p14:tracePt t="98634" x="1893888" y="4052888"/>
          <p14:tracePt t="98641" x="1897063" y="4052888"/>
          <p14:tracePt t="98657" x="1905000" y="4052888"/>
          <p14:tracePt t="98667" x="1917700" y="4044950"/>
          <p14:tracePt t="98673" x="1920875" y="4041775"/>
          <p14:tracePt t="98681" x="1933575" y="4041775"/>
          <p14:tracePt t="98687" x="1936750" y="4037013"/>
          <p14:tracePt t="98697" x="1944688" y="4029075"/>
          <p14:tracePt t="98703" x="1957388" y="4025900"/>
          <p14:tracePt t="98714" x="1960563" y="4025900"/>
          <p14:tracePt t="98722" x="1968500" y="4017963"/>
          <p14:tracePt t="98729" x="1984375" y="4013200"/>
          <p14:tracePt t="98737" x="1997075" y="4013200"/>
          <p14:tracePt t="98746" x="2012950" y="4005263"/>
          <p14:tracePt t="98753" x="2032000" y="4005263"/>
          <p14:tracePt t="98763" x="2052638" y="4005263"/>
          <p14:tracePt t="98770" x="2063750" y="4002088"/>
          <p14:tracePt t="98777" x="2076450" y="4002088"/>
          <p14:tracePt t="98785" x="2084388" y="4002088"/>
          <p14:tracePt t="98795" x="2092325" y="4002088"/>
          <p14:tracePt t="98802" x="2100263" y="4002088"/>
          <p14:tracePt t="98811" x="2105025" y="4002088"/>
          <p14:tracePt t="98820" x="2105025" y="3994150"/>
          <p14:tracePt t="98826" x="2112963" y="3994150"/>
          <p14:tracePt t="98834" x="2116138" y="3994150"/>
          <p14:tracePt t="98843" x="2120900" y="3994150"/>
          <p14:tracePt t="98849" x="2128838" y="3994150"/>
          <p14:tracePt t="98868" x="2136775" y="3994150"/>
          <p14:tracePt t="98877" x="2144713" y="3997325"/>
          <p14:tracePt t="98892" x="2147888" y="3997325"/>
          <p14:tracePt t="98906" x="2152650" y="3997325"/>
          <p14:tracePt t="98915" x="2160588" y="3997325"/>
          <p14:tracePt t="98921" x="2163763" y="3997325"/>
          <p14:tracePt t="98930" x="2171700" y="3997325"/>
          <p14:tracePt t="98937" x="2176463" y="4002088"/>
          <p14:tracePt t="98953" x="2179638" y="4005263"/>
          <p14:tracePt t="98964" x="2187575" y="4013200"/>
          <p14:tracePt t="98969" x="2192338" y="4013200"/>
          <p14:tracePt t="98981" x="2192338" y="4017963"/>
          <p14:tracePt t="98985" x="2203450" y="4025900"/>
          <p14:tracePt t="98996" x="2203450" y="4029075"/>
          <p14:tracePt t="99003" x="2208213" y="4033838"/>
          <p14:tracePt t="99011" x="2208213" y="4041775"/>
          <p14:tracePt t="99019" x="2216150" y="4052888"/>
          <p14:tracePt t="99027" x="2216150" y="4065588"/>
          <p14:tracePt t="99035" x="2227263" y="4076700"/>
          <p14:tracePt t="99043" x="2227263" y="4084638"/>
          <p14:tracePt t="99051" x="2227263" y="4092575"/>
          <p14:tracePt t="99059" x="2227263" y="4100513"/>
          <p14:tracePt t="99067" x="2227263" y="4105275"/>
          <p14:tracePt t="99075" x="2235200" y="4113213"/>
          <p14:tracePt t="99083" x="2235200" y="4117975"/>
          <p14:tracePt t="99091" x="2235200" y="4121150"/>
          <p14:tracePt t="99099" x="2235200" y="4129088"/>
          <p14:tracePt t="99125" x="2235200" y="4133850"/>
          <p14:tracePt t="99171" x="2235200" y="4137025"/>
          <p14:tracePt t="99199" x="2235200" y="4144963"/>
          <p14:tracePt t="99211" x="2232025" y="4149725"/>
          <p14:tracePt t="99219" x="2232025" y="4152900"/>
          <p14:tracePt t="99227" x="2232025" y="4160838"/>
          <p14:tracePt t="99238" x="2227263" y="4165600"/>
          <p14:tracePt t="99243" x="2227263" y="4173538"/>
          <p14:tracePt t="99253" x="2219325" y="4184650"/>
          <p14:tracePt t="99259" x="2219325" y="4189413"/>
          <p14:tracePt t="99269" x="2219325" y="4192588"/>
          <p14:tracePt t="99279" x="2219325" y="4200525"/>
          <p14:tracePt t="99285" x="2219325" y="4205288"/>
          <p14:tracePt t="99293" x="2219325" y="4208463"/>
          <p14:tracePt t="99301" x="2219325" y="4221163"/>
          <p14:tracePt t="99310" x="2219325" y="4229100"/>
          <p14:tracePt t="99317" x="2219325" y="4232275"/>
          <p14:tracePt t="99325" x="2219325" y="4237038"/>
          <p14:tracePt t="99333" x="2219325" y="4244975"/>
          <p14:tracePt t="99341" x="2219325" y="4248150"/>
          <p14:tracePt t="99349" x="2219325" y="4256088"/>
          <p14:tracePt t="99357" x="2219325" y="4260850"/>
          <p14:tracePt t="99365" x="2219325" y="4271963"/>
          <p14:tracePt t="99373" x="2219325" y="4276725"/>
          <p14:tracePt t="99381" x="2219325" y="4284663"/>
          <p14:tracePt t="99398" x="2219325" y="4287838"/>
          <p14:tracePt t="99617" x="2219325" y="4292600"/>
          <p14:tracePt t="99624" x="2219325" y="4300538"/>
          <p14:tracePt t="99650" x="2219325" y="4303713"/>
          <p14:tracePt t="99657" x="2219325" y="4308475"/>
          <p14:tracePt t="99675" x="2216150" y="4319588"/>
          <p14:tracePt t="99681" x="2211388" y="4327525"/>
          <p14:tracePt t="99688" x="2211388" y="4332288"/>
          <p14:tracePt t="99698" x="2211388" y="4335463"/>
          <p14:tracePt t="99703" x="2203450" y="4335463"/>
          <p14:tracePt t="100013" x="2208213" y="4335463"/>
          <p14:tracePt t="100017" x="2211388" y="4335463"/>
          <p14:tracePt t="100025" x="2216150" y="4335463"/>
          <p14:tracePt t="100034" x="2227263" y="4335463"/>
          <p14:tracePt t="100041" x="2239963" y="4335463"/>
          <p14:tracePt t="100049" x="2247900" y="4335463"/>
          <p14:tracePt t="100057" x="2259013" y="4335463"/>
          <p14:tracePt t="100065" x="2263775" y="4335463"/>
          <p14:tracePt t="100073" x="2266950" y="4335463"/>
          <p14:tracePt t="100081" x="2279650" y="4335463"/>
          <p14:tracePt t="100089" x="2287588" y="4335463"/>
          <p14:tracePt t="100100" x="2290763" y="4335463"/>
          <p14:tracePt t="100105" x="2295525" y="4335463"/>
          <p14:tracePt t="100115" x="2306638" y="4335463"/>
          <p14:tracePt t="100121" x="2314575" y="4335463"/>
          <p14:tracePt t="100132" x="2327275" y="4335463"/>
          <p14:tracePt t="100140" x="2330450" y="4335463"/>
          <p14:tracePt t="100147" x="2335213" y="4335463"/>
          <p14:tracePt t="100155" x="2346325" y="4335463"/>
          <p14:tracePt t="100165" x="2359025" y="4335463"/>
          <p14:tracePt t="100181" x="2409825" y="4335463"/>
          <p14:tracePt t="100187" x="2430463" y="4335463"/>
          <p14:tracePt t="100195" x="2451100" y="4335463"/>
          <p14:tracePt t="100203" x="2462213" y="4327525"/>
          <p14:tracePt t="100211" x="2490788" y="4327525"/>
          <p14:tracePt t="100219" x="2501900" y="4327525"/>
          <p14:tracePt t="100227" x="2522538" y="4327525"/>
          <p14:tracePt t="100235" x="2538413" y="4327525"/>
          <p14:tracePt t="100243" x="2549525" y="4327525"/>
          <p14:tracePt t="100251" x="2554288" y="4327525"/>
          <p14:tracePt t="100259" x="2557463" y="4327525"/>
          <p14:tracePt t="100267" x="2570163" y="4327525"/>
          <p14:tracePt t="100275" x="2589213" y="4327525"/>
          <p14:tracePt t="100283" x="2609850" y="4327525"/>
          <p14:tracePt t="100291" x="2633663" y="4327525"/>
          <p14:tracePt t="100299" x="2644775" y="4327525"/>
          <p14:tracePt t="100307" x="2684463" y="4319588"/>
          <p14:tracePt t="100315" x="2736850" y="4319588"/>
          <p14:tracePt t="100323" x="2755900" y="4319588"/>
          <p14:tracePt t="100331" x="2816225" y="4311650"/>
          <p14:tracePt t="100340" x="2892425" y="4311650"/>
          <p14:tracePt t="100347" x="2919413" y="4311650"/>
          <p14:tracePt t="100355" x="2998788" y="4311650"/>
          <p14:tracePt t="100365" x="3027363" y="4311650"/>
          <p14:tracePt t="100371" x="3098800" y="4311650"/>
          <p14:tracePt t="100382" x="3175000" y="4327525"/>
          <p14:tracePt t="100389" x="3206750" y="4335463"/>
          <p14:tracePt t="100398" x="3286125" y="4356100"/>
          <p14:tracePt t="100408" x="3305175" y="4371975"/>
          <p14:tracePt t="100418" x="3325813" y="4375150"/>
          <p14:tracePt t="100422" x="3357563" y="4391025"/>
          <p14:tracePt t="100434" x="3368675" y="4398963"/>
          <p14:tracePt t="100439" x="3384550" y="4411663"/>
          <p14:tracePt t="100445" x="3384550" y="4419600"/>
          <p14:tracePt t="100454" x="3389313" y="4435475"/>
          <p14:tracePt t="100461" x="3389313" y="4443413"/>
          <p14:tracePt t="100469" x="3389313" y="4446588"/>
          <p14:tracePt t="100477" x="3397250" y="4459288"/>
          <p14:tracePt t="100485" x="3397250" y="4464050"/>
          <p14:tracePt t="100493" x="3397250" y="4471988"/>
          <p14:tracePt t="100501" x="3397250" y="4475163"/>
          <p14:tracePt t="100519" x="3400425" y="4479925"/>
          <p14:tracePt t="100536" x="3400425" y="4487863"/>
          <p14:tracePt t="100545" x="3400425" y="4491038"/>
          <p14:tracePt t="100552" x="3400425" y="4498975"/>
          <p14:tracePt t="100560" x="3400425" y="4503738"/>
          <p14:tracePt t="100568" x="3400425" y="4506913"/>
          <p14:tracePt t="100573" x="3400425" y="4514850"/>
          <p14:tracePt t="100581" x="3400425" y="4519613"/>
          <p14:tracePt t="100589" x="3400425" y="4530725"/>
          <p14:tracePt t="100598" x="3400425" y="4535488"/>
          <p14:tracePt t="100614" x="3400425" y="4543425"/>
          <p14:tracePt t="100643" x="3400425" y="4546600"/>
          <p14:tracePt t="100660" x="3400425" y="4551363"/>
          <p14:tracePt t="100673" x="3408363" y="4551363"/>
          <p14:tracePt t="100846" x="3405188" y="4551363"/>
          <p14:tracePt t="100853" x="3392488" y="4551363"/>
          <p14:tracePt t="100861" x="3389313" y="4551363"/>
          <p14:tracePt t="100868" x="3376613" y="4551363"/>
          <p14:tracePt t="100875" x="3365500" y="4551363"/>
          <p14:tracePt t="100883" x="3360738" y="4551363"/>
          <p14:tracePt t="100892" x="3349625" y="4551363"/>
          <p14:tracePt t="100899" x="3341688" y="4551363"/>
          <p14:tracePt t="100908" x="3336925" y="4551363"/>
          <p14:tracePt t="101173" x="3336925" y="4546600"/>
          <p14:tracePt t="101698" x="3336925" y="4538663"/>
          <p14:tracePt t="101711" x="3336925" y="4535488"/>
          <p14:tracePt t="101721" x="3336925" y="4530725"/>
          <p14:tracePt t="101725" x="3336925" y="4522788"/>
          <p14:tracePt t="101733" x="3336925" y="4519613"/>
          <p14:tracePt t="101742" x="3333750" y="4511675"/>
          <p14:tracePt t="101749" x="3333750" y="4506913"/>
          <p14:tracePt t="101757" x="3333750" y="4503738"/>
          <p14:tracePt t="101766" x="3333750" y="4495800"/>
          <p14:tracePt t="101773" x="3325813" y="4491038"/>
          <p14:tracePt t="101792" x="3325813" y="4487863"/>
          <p14:tracePt t="101994" x="3321050" y="4487863"/>
          <p14:tracePt t="102008" x="3313113" y="4487863"/>
          <p14:tracePt t="102047" x="3309938" y="4487863"/>
          <p14:tracePt t="103080" x="3309938" y="4479925"/>
          <p14:tracePt t="103147" x="3309938" y="4475163"/>
          <p14:tracePt t="103353" x="3305175" y="4471988"/>
          <p14:tracePt t="103361" x="3297238" y="4464050"/>
          <p14:tracePt t="103369" x="3294063" y="4464050"/>
          <p14:tracePt t="103377" x="3289300" y="4459288"/>
          <p14:tracePt t="103393" x="3281363" y="4459288"/>
          <p14:tracePt t="103401" x="3281363" y="4451350"/>
          <p14:tracePt t="103427" x="3278188" y="4451350"/>
          <p14:tracePt t="103542" x="3278188" y="4446588"/>
          <p14:tracePt t="103564" x="3278188" y="4443413"/>
          <p14:tracePt t="103589" x="3278188" y="4435475"/>
          <p14:tracePt t="103744" x="3278188" y="4430713"/>
          <p14:tracePt t="103759" x="3278188" y="4427538"/>
          <p14:tracePt t="103769" x="3278188" y="4419600"/>
          <p14:tracePt t="103776" x="3273425" y="4414838"/>
          <p14:tracePt t="103783" x="3265488" y="4411663"/>
          <p14:tracePt t="103790" x="3262313" y="4403725"/>
          <p14:tracePt t="103799" x="3249613" y="4398963"/>
          <p14:tracePt t="103806" x="3230563" y="4391025"/>
          <p14:tracePt t="103814" x="3206750" y="4383088"/>
          <p14:tracePt t="103822" x="3178175" y="4375150"/>
          <p14:tracePt t="103829" x="3151188" y="4367213"/>
          <p14:tracePt t="103837" x="3125788" y="4364038"/>
          <p14:tracePt t="103845" x="3086100" y="4348163"/>
          <p14:tracePt t="103854" x="3046413" y="4340225"/>
          <p14:tracePt t="103868" x="3014663" y="4332288"/>
          <p14:tracePt t="103876" x="2963863" y="4319588"/>
          <p14:tracePt t="103879" x="2919413" y="4311650"/>
          <p14:tracePt t="103886" x="2879725" y="4311650"/>
          <p14:tracePt t="103894" x="2805113" y="4303713"/>
          <p14:tracePt t="103902" x="2760663" y="4295775"/>
          <p14:tracePt t="103910" x="2708275" y="4287838"/>
          <p14:tracePt t="103919" x="2681288" y="4287838"/>
          <p14:tracePt t="103925" x="2641600" y="4287838"/>
          <p14:tracePt t="103934" x="2613025" y="4279900"/>
          <p14:tracePt t="103941" x="2586038" y="4279900"/>
          <p14:tracePt t="103951" x="2546350" y="4279900"/>
          <p14:tracePt t="103959" x="2517775" y="4279900"/>
          <p14:tracePt t="103969" x="2490788" y="4279900"/>
          <p14:tracePt t="103977" x="2451100" y="4279900"/>
          <p14:tracePt t="103983" x="2409825" y="4279900"/>
          <p14:tracePt t="103990" x="2390775" y="4279900"/>
          <p14:tracePt t="104002" x="2362200" y="4279900"/>
          <p14:tracePt t="104006" x="2343150" y="4284663"/>
          <p14:tracePt t="104017" x="2319338" y="4287838"/>
          <p14:tracePt t="104023" x="2306638" y="4287838"/>
          <p14:tracePt t="104031" x="2295525" y="4295775"/>
          <p14:tracePt t="104037" x="2282825" y="4303713"/>
          <p14:tracePt t="104047" x="2274888" y="4308475"/>
          <p14:tracePt t="104055" x="2271713" y="4308475"/>
          <p14:tracePt t="104071" x="2266950" y="4308475"/>
          <p14:tracePt t="104081" x="2266950" y="4311650"/>
          <p14:tracePt t="104097" x="2259013" y="4311650"/>
          <p14:tracePt t="104106" x="2259013" y="4319588"/>
          <p14:tracePt t="104114" x="2255838" y="4324350"/>
          <p14:tracePt t="104119" x="2251075" y="4324350"/>
          <p14:tracePt t="104127" x="2243138" y="4324350"/>
          <p14:tracePt t="104136" x="2239963" y="4327525"/>
          <p14:tracePt t="104187" x="2239963" y="4335463"/>
          <p14:tracePt t="104201" x="2235200" y="4335463"/>
          <p14:tracePt t="104215" x="2235200" y="4340225"/>
          <p14:tracePt t="104241" x="2227263" y="4340225"/>
          <p14:tracePt t="104292" x="2227263" y="4343400"/>
          <p14:tracePt t="104317" x="2227263" y="4351338"/>
          <p14:tracePt t="104322" x="2224088" y="4351338"/>
          <p14:tracePt t="104330" x="2224088" y="4356100"/>
          <p14:tracePt t="104359" x="2224088" y="4364038"/>
          <p14:tracePt t="104382" x="2224088" y="4367213"/>
          <p14:tracePt t="104398" x="2224088" y="4371975"/>
          <p14:tracePt t="104405" x="2224088" y="4379913"/>
          <p14:tracePt t="104942" x="2232025" y="4379913"/>
          <p14:tracePt t="104959" x="2235200" y="4375150"/>
          <p14:tracePt t="104976" x="2235200" y="4371975"/>
          <p14:tracePt t="104983" x="2239963" y="4367213"/>
          <p14:tracePt t="104991" x="2239963" y="4359275"/>
          <p14:tracePt t="104999" x="2247900" y="4359275"/>
          <p14:tracePt t="105006" x="2247900" y="4356100"/>
          <p14:tracePt t="105014" x="2247900" y="4348163"/>
          <p14:tracePt t="105029" x="2251075" y="4348163"/>
          <p14:tracePt t="105037" x="2251075" y="4343400"/>
          <p14:tracePt t="105171" x="2243138" y="4343400"/>
          <p14:tracePt t="105211" x="2239963" y="4343400"/>
          <p14:tracePt t="105219" x="2235200" y="4343400"/>
          <p14:tracePt t="105235" x="2227263" y="4343400"/>
          <p14:tracePt t="105243" x="2224088" y="4343400"/>
          <p14:tracePt t="105251" x="2216150" y="4343400"/>
          <p14:tracePt t="105259" x="2211388" y="4343400"/>
          <p14:tracePt t="105326" x="2208213" y="4351338"/>
          <p14:tracePt t="105340" x="2208213" y="4356100"/>
          <p14:tracePt t="105350" x="2200275" y="4364038"/>
          <p14:tracePt t="105355" x="2200275" y="4367213"/>
          <p14:tracePt t="105364" x="2195513" y="4371975"/>
          <p14:tracePt t="105514" x="2192338" y="4371975"/>
          <p14:tracePt t="105530" x="2192338" y="4379913"/>
          <p14:tracePt t="105537" x="2184400" y="4379913"/>
          <p14:tracePt t="106429" x="2184400" y="4375150"/>
          <p14:tracePt t="106437" x="2184400" y="4371975"/>
          <p14:tracePt t="106456" x="2184400" y="4367213"/>
          <p14:tracePt t="106461" x="2184400" y="4359275"/>
          <p14:tracePt t="106470" x="2184400" y="4356100"/>
          <p14:tracePt t="106478" x="2184400" y="4348163"/>
          <p14:tracePt t="106484" x="2184400" y="4343400"/>
          <p14:tracePt t="106491" x="2184400" y="4340225"/>
          <p14:tracePt t="106508" x="2184400" y="4332288"/>
          <p14:tracePt t="106533" x="2184400" y="4327525"/>
          <p14:tracePt t="106550" x="2184400" y="4324350"/>
          <p14:tracePt t="106563" x="2184400" y="4316413"/>
          <p14:tracePt t="106580" x="2184400" y="4311650"/>
          <p14:tracePt t="106589" x="2187575" y="4308475"/>
          <p14:tracePt t="106595" x="2187575" y="4300538"/>
          <p14:tracePt t="106605" x="2192338" y="4295775"/>
          <p14:tracePt t="106614" x="2192338" y="4287838"/>
          <p14:tracePt t="106627" x="2195513" y="4287838"/>
          <p14:tracePt t="106632" x="2195513" y="4284663"/>
          <p14:tracePt t="106640" x="2195513" y="4279900"/>
          <p14:tracePt t="106647" x="2203450" y="4279900"/>
          <p14:tracePt t="106663" x="2203450" y="4271963"/>
          <p14:tracePt t="106675" x="2208213" y="4271963"/>
          <p14:tracePt t="107156" x="2208213" y="4276725"/>
          <p14:tracePt t="107171" x="2208213" y="4279900"/>
          <p14:tracePt t="107204" x="2208213" y="4284663"/>
          <p14:tracePt t="107217" x="2200275" y="4284663"/>
          <p14:tracePt t="107225" x="2200275" y="4292600"/>
          <p14:tracePt t="107233" x="2200275" y="4295775"/>
          <p14:tracePt t="107241" x="2195513" y="4303713"/>
          <p14:tracePt t="107249" x="2195513" y="4311650"/>
          <p14:tracePt t="107258" x="2195513" y="4319588"/>
          <p14:tracePt t="107265" x="2192338" y="4324350"/>
          <p14:tracePt t="107273" x="2192338" y="4332288"/>
          <p14:tracePt t="107281" x="2192338" y="4335463"/>
          <p14:tracePt t="107290" x="2184400" y="4335463"/>
          <p14:tracePt t="107450" x="2179638" y="4335463"/>
          <p14:tracePt t="107465" x="2176463" y="4335463"/>
          <p14:tracePt t="107472" x="2176463" y="4340225"/>
          <p14:tracePt t="107479" x="2168525" y="4340225"/>
          <p14:tracePt t="107488" x="2163763" y="4340225"/>
          <p14:tracePt t="107495" x="2155825" y="4348163"/>
          <p14:tracePt t="107511" x="2152650" y="4348163"/>
          <p14:tracePt t="107520" x="2147888" y="4351338"/>
          <p14:tracePt t="107536" x="2139950" y="4351338"/>
          <p14:tracePt t="107543" x="2136775" y="4351338"/>
          <p14:tracePt t="107551" x="2124075" y="4359275"/>
          <p14:tracePt t="107559" x="2120900" y="4359275"/>
          <p14:tracePt t="107567" x="2112963" y="4359275"/>
          <p14:tracePt t="107575" x="2108200" y="4359275"/>
          <p14:tracePt t="107583" x="2100263" y="4359275"/>
          <p14:tracePt t="107592" x="2097088" y="4359275"/>
          <p14:tracePt t="107599" x="2092325" y="4359275"/>
          <p14:tracePt t="107607" x="2084388" y="4359275"/>
          <p14:tracePt t="107616" x="2079625" y="4359275"/>
          <p14:tracePt t="107624" x="2076450" y="4359275"/>
          <p14:tracePt t="107631" x="2047875" y="4364038"/>
          <p14:tracePt t="107639" x="2036763" y="4364038"/>
          <p14:tracePt t="107647" x="2024063" y="4364038"/>
          <p14:tracePt t="107655" x="2005013" y="4371975"/>
          <p14:tracePt t="107663" x="1965325" y="4379913"/>
          <p14:tracePt t="107671" x="1952625" y="4379913"/>
          <p14:tracePt t="107682" x="1933575" y="4379913"/>
          <p14:tracePt t="107689" x="1920875" y="4379913"/>
          <p14:tracePt t="107697" x="1881188" y="4379913"/>
          <p14:tracePt t="107706" x="1870075" y="4379913"/>
          <p14:tracePt t="107713" x="1857375" y="4383088"/>
          <p14:tracePt t="107721" x="1838325" y="4383088"/>
          <p14:tracePt t="107729" x="1814513" y="4383088"/>
          <p14:tracePt t="107738" x="1801813" y="4383088"/>
          <p14:tracePt t="107745" x="1790700" y="4391025"/>
          <p14:tracePt t="107754" x="1785938" y="4391025"/>
          <p14:tracePt t="107761" x="1778000" y="4391025"/>
          <p14:tracePt t="107772" x="1774825" y="4391025"/>
          <p14:tracePt t="107797" x="1770063" y="4391025"/>
          <p14:tracePt t="107806" x="1770063" y="4395788"/>
          <p14:tracePt t="107848" x="1774825" y="4403725"/>
          <p14:tracePt t="107855" x="1782763" y="4403725"/>
          <p14:tracePt t="107876" x="1785938" y="4403725"/>
          <p14:tracePt t="107879" x="1793875" y="4403725"/>
          <p14:tracePt t="107885" x="1798638" y="4403725"/>
          <p14:tracePt t="107896" x="1809750" y="4403725"/>
          <p14:tracePt t="107902" x="1822450" y="4403725"/>
          <p14:tracePt t="107911" x="1825625" y="4398963"/>
          <p14:tracePt t="107920" x="1838325" y="4398963"/>
          <p14:tracePt t="107926" x="1849438" y="4395788"/>
          <p14:tracePt t="107933" x="1873250" y="4395788"/>
          <p14:tracePt t="107941" x="1893888" y="4387850"/>
          <p14:tracePt t="107949" x="1912938" y="4387850"/>
          <p14:tracePt t="107957" x="1941513" y="4379913"/>
          <p14:tracePt t="107965" x="2005013" y="4379913"/>
          <p14:tracePt t="107975" x="2036763" y="4379913"/>
          <p14:tracePt t="107984" x="2063750" y="4379913"/>
          <p14:tracePt t="107991" x="2124075" y="4371975"/>
          <p14:tracePt t="107999" x="2144713" y="4371975"/>
          <p14:tracePt t="108007" x="2163763" y="4371975"/>
          <p14:tracePt t="108015" x="2192338" y="4364038"/>
          <p14:tracePt t="108023" x="2203450" y="4364038"/>
          <p14:tracePt t="108031" x="2216150" y="4364038"/>
          <p14:tracePt t="108039" x="2239963" y="4364038"/>
          <p14:tracePt t="108047" x="2243138" y="4364038"/>
          <p14:tracePt t="108055" x="2247900" y="4364038"/>
          <p14:tracePt t="108063" x="2255838" y="4359275"/>
          <p14:tracePt t="108072" x="2266950" y="4359275"/>
          <p14:tracePt t="108079" x="2279650" y="4359275"/>
          <p14:tracePt t="108088" x="2290763" y="4351338"/>
          <p14:tracePt t="108095" x="2303463" y="4351338"/>
          <p14:tracePt t="108104" x="2330450" y="4343400"/>
          <p14:tracePt t="108111" x="2343150" y="4343400"/>
          <p14:tracePt t="108120" x="2359025" y="4343400"/>
          <p14:tracePt t="108127" x="2370138" y="4343400"/>
          <p14:tracePt t="108140" x="2382838" y="4343400"/>
          <p14:tracePt t="108146" x="2393950" y="4340225"/>
          <p14:tracePt t="108154" x="2398713" y="4340225"/>
          <p14:tracePt t="108162" x="2406650" y="4340225"/>
          <p14:tracePt t="108173" x="2409825" y="4340225"/>
          <p14:tracePt t="109391" x="2401888" y="4332288"/>
          <p14:tracePt t="109399" x="2390775" y="4332288"/>
          <p14:tracePt t="109406" x="2378075" y="4332288"/>
          <p14:tracePt t="109416" x="2359025" y="4327525"/>
          <p14:tracePt t="109422" x="2346325" y="4327525"/>
          <p14:tracePt t="109429" x="2335213" y="4327525"/>
          <p14:tracePt t="109439" x="2330450" y="4327525"/>
          <p14:tracePt t="109445" x="2322513" y="4319588"/>
          <p14:tracePt t="109454" x="2319338" y="4319588"/>
          <p14:tracePt t="109461" x="2311400" y="4319588"/>
          <p14:tracePt t="109477" x="2306638" y="4319588"/>
          <p14:tracePt t="109487" x="2306638" y="4316413"/>
          <p14:tracePt t="109512" x="2303463" y="4316413"/>
          <p14:tracePt t="109517" x="2295525" y="4316413"/>
          <p14:tracePt t="109525" x="2290763" y="4316413"/>
          <p14:tracePt t="109845" x="2290763" y="4311650"/>
          <p14:tracePt t="109865" x="2290763" y="4303713"/>
          <p14:tracePt t="109885" x="2290763" y="4300538"/>
          <p14:tracePt t="110069" x="2290763" y="4292600"/>
          <p14:tracePt t="110094" x="2298700" y="4287838"/>
          <p14:tracePt t="110101" x="2303463" y="4287838"/>
          <p14:tracePt t="110109" x="2306638" y="4284663"/>
          <p14:tracePt t="110117" x="2314575" y="4276725"/>
          <p14:tracePt t="110125" x="2335213" y="4264025"/>
          <p14:tracePt t="110133" x="2338388" y="4260850"/>
          <p14:tracePt t="110141" x="2351088" y="4252913"/>
          <p14:tracePt t="110149" x="2362200" y="4248150"/>
          <p14:tracePt t="110157" x="2370138" y="4240213"/>
          <p14:tracePt t="110174" x="2409825" y="4221163"/>
          <p14:tracePt t="110182" x="2414588" y="4216400"/>
          <p14:tracePt t="110193" x="2433638" y="4208463"/>
          <p14:tracePt t="110200" x="2446338" y="4205288"/>
          <p14:tracePt t="110211" x="2466975" y="4189413"/>
          <p14:tracePt t="110214" x="2490788" y="4181475"/>
          <p14:tracePt t="110224" x="2517775" y="4165600"/>
          <p14:tracePt t="110231" x="2530475" y="4165600"/>
          <p14:tracePt t="110240" x="2562225" y="4160838"/>
          <p14:tracePt t="110248" x="2573338" y="4152900"/>
          <p14:tracePt t="110256" x="2586038" y="4152900"/>
          <p14:tracePt t="110265" x="2605088" y="4152900"/>
          <p14:tracePt t="110277" x="2617788" y="4152900"/>
          <p14:tracePt t="110280" x="2641600" y="4157663"/>
          <p14:tracePt t="110290" x="2644775" y="4157663"/>
          <p14:tracePt t="110299" x="2649538" y="4160838"/>
          <p14:tracePt t="110309" x="2657475" y="4173538"/>
          <p14:tracePt t="110312" x="2660650" y="4176713"/>
          <p14:tracePt t="110320" x="2668588" y="4189413"/>
          <p14:tracePt t="110327" x="2700338" y="4224338"/>
          <p14:tracePt t="110335" x="2713038" y="4244975"/>
          <p14:tracePt t="110344" x="2720975" y="4264025"/>
          <p14:tracePt t="110351" x="2744788" y="4295775"/>
          <p14:tracePt t="110359" x="2752725" y="4308475"/>
          <p14:tracePt t="110367" x="2752725" y="4316413"/>
          <p14:tracePt t="110375" x="2755900" y="4327525"/>
          <p14:tracePt t="110383" x="2763838" y="4356100"/>
          <p14:tracePt t="110391" x="2771775" y="4375150"/>
          <p14:tracePt t="110399" x="2771775" y="4387850"/>
          <p14:tracePt t="110407" x="2771775" y="4411663"/>
          <p14:tracePt t="110415" x="2771775" y="4422775"/>
          <p14:tracePt t="110423" x="2771775" y="4451350"/>
          <p14:tracePt t="110431" x="2771775" y="4454525"/>
          <p14:tracePt t="110439" x="2771775" y="4464050"/>
          <p14:tracePt t="110447" x="2771775" y="4467225"/>
          <p14:tracePt t="111088" x="2776538" y="4467225"/>
          <p14:tracePt t="111095" x="2779713" y="4471988"/>
          <p14:tracePt t="111103" x="2779713" y="4479925"/>
          <p14:tracePt t="111112" x="2792413" y="4483100"/>
          <p14:tracePt t="111118" x="2800350" y="4495800"/>
          <p14:tracePt t="111126" x="2808288" y="4511675"/>
          <p14:tracePt t="111134" x="2813050" y="4514850"/>
          <p14:tracePt t="111141" x="2824163" y="4527550"/>
          <p14:tracePt t="111150" x="2824163" y="4535488"/>
          <p14:tracePt t="111163" x="2832100" y="4538663"/>
          <p14:tracePt t="111167" x="2836863" y="4543425"/>
          <p14:tracePt t="111177" x="2836863" y="4551363"/>
          <p14:tracePt t="111193" x="2836863" y="4554538"/>
          <p14:tracePt t="111198" x="2840038" y="4554538"/>
          <p14:tracePt t="111441" x="2836863" y="4554538"/>
          <p14:tracePt t="111449" x="2828925" y="4554538"/>
          <p14:tracePt t="111458" x="2816225" y="4554538"/>
          <p14:tracePt t="111467" x="2805113" y="4546600"/>
          <p14:tracePt t="111471" x="2800350" y="4546600"/>
          <p14:tracePt t="111480" x="2779713" y="4538663"/>
          <p14:tracePt t="111488" x="2776538" y="4538663"/>
          <p14:tracePt t="111495" x="2760663" y="4535488"/>
          <p14:tracePt t="111503" x="2724150" y="4527550"/>
          <p14:tracePt t="111512" x="2713038" y="4527550"/>
          <p14:tracePt t="111519" x="2697163" y="4519613"/>
          <p14:tracePt t="111527" x="2684463" y="4514850"/>
          <p14:tracePt t="111535" x="2681288" y="4514850"/>
          <p14:tracePt t="111543" x="2673350" y="4514850"/>
          <p14:tracePt t="111552" x="2673350" y="4506913"/>
          <p14:tracePt t="111559" x="2657475" y="4503738"/>
          <p14:tracePt t="111568" x="2649538" y="4503738"/>
          <p14:tracePt t="111578" x="2644775" y="4495800"/>
          <p14:tracePt t="111585" x="2633663" y="4495800"/>
          <p14:tracePt t="111594" x="2593975" y="4487863"/>
          <p14:tracePt t="111605" x="2581275" y="4487863"/>
          <p14:tracePt t="111611" x="2562225" y="4487863"/>
          <p14:tracePt t="111618" x="2533650" y="4487863"/>
          <p14:tracePt t="111626" x="2514600" y="4487863"/>
          <p14:tracePt t="111634" x="2454275" y="4487863"/>
          <p14:tracePt t="111642" x="2422525" y="4479925"/>
          <p14:tracePt t="111650" x="2393950" y="4475163"/>
          <p14:tracePt t="111658" x="2374900" y="4475163"/>
          <p14:tracePt t="111665" x="2346325" y="4467225"/>
          <p14:tracePt t="111675" x="2322513" y="4459288"/>
          <p14:tracePt t="111681" x="2263775" y="4443413"/>
          <p14:tracePt t="111690" x="2235200" y="4435475"/>
          <p14:tracePt t="111697" x="2224088" y="4435475"/>
          <p14:tracePt t="111706" x="2200275" y="4427538"/>
          <p14:tracePt t="111713" x="2195513" y="4427538"/>
          <p14:tracePt t="111721" x="2192338" y="4427538"/>
          <p14:tracePt t="111729" x="2184400" y="4427538"/>
          <p14:tracePt t="111745" x="2179638" y="4427538"/>
          <p14:tracePt t="111754" x="2179638" y="4438650"/>
          <p14:tracePt t="111762" x="2171700" y="4454525"/>
          <p14:tracePt t="111769" x="2160588" y="4467225"/>
          <p14:tracePt t="111778" x="2144713" y="4487863"/>
          <p14:tracePt t="111785" x="2132013" y="4495800"/>
          <p14:tracePt t="111793" x="2087563" y="4527550"/>
          <p14:tracePt t="111801" x="2008188" y="4559300"/>
          <p14:tracePt t="111810" x="1909763" y="4559300"/>
          <p14:tracePt t="111817" x="1806575" y="4570413"/>
          <p14:tracePt t="111825" x="1730375" y="4570413"/>
          <p14:tracePt t="111833" x="1662113" y="4543425"/>
          <p14:tracePt t="111842" x="1622425" y="4498975"/>
          <p14:tracePt t="112125" x="1627188" y="4498975"/>
          <p14:tracePt t="112131" x="1643063" y="4506913"/>
          <p14:tracePt t="112140" x="1658938" y="4535488"/>
          <p14:tracePt t="112147" x="1682750" y="4570413"/>
          <p14:tracePt t="112157" x="1682750" y="4575175"/>
          <p14:tracePt t="112163" x="1690688" y="4578350"/>
          <p14:tracePt t="112391" x="1693863" y="4578350"/>
          <p14:tracePt t="112399" x="1701800" y="4575175"/>
          <p14:tracePt t="112408" x="1706563" y="4562475"/>
          <p14:tracePt t="112417" x="1709738" y="4554538"/>
          <p14:tracePt t="112423" x="1717675" y="4554538"/>
          <p14:tracePt t="112430" x="1722438" y="4551363"/>
          <p14:tracePt t="112439" x="1730375" y="4546600"/>
          <p14:tracePt t="112445" x="1733550" y="4538663"/>
          <p14:tracePt t="112463" x="1738313" y="4535488"/>
          <p14:tracePt t="112471" x="1746250" y="4535488"/>
          <p14:tracePt t="112479" x="1746250" y="4527550"/>
          <p14:tracePt t="112487" x="1751013" y="4522788"/>
          <p14:tracePt t="112496" x="1754188" y="4522788"/>
          <p14:tracePt t="112511" x="1754188" y="4519613"/>
          <p14:tracePt t="112553" x="1762125" y="4519613"/>
          <p14:tracePt t="112685" x="1762125" y="4522788"/>
          <p14:tracePt t="112788" x="1766888" y="4522788"/>
          <p14:tracePt t="112795" x="1770063" y="4522788"/>
          <p14:tracePt t="112803" x="1778000" y="4522788"/>
          <p14:tracePt t="112813" x="1782763" y="4522788"/>
          <p14:tracePt t="112825" x="1790700" y="4522788"/>
          <p14:tracePt t="112835" x="1793875" y="4522788"/>
          <p14:tracePt t="112841" x="1798638" y="4522788"/>
          <p14:tracePt t="112882" x="1806575" y="4522788"/>
          <p14:tracePt t="112910" x="1806575" y="4530725"/>
          <p14:tracePt t="112925" x="1806575" y="4535488"/>
          <p14:tracePt t="112933" x="1806575" y="4543425"/>
          <p14:tracePt t="112942" x="1806575" y="4546600"/>
          <p14:tracePt t="112949" x="1806575" y="4559300"/>
          <p14:tracePt t="112958" x="1809750" y="4562475"/>
          <p14:tracePt t="112965" x="1809750" y="4570413"/>
          <p14:tracePt t="112974" x="1817688" y="4583113"/>
          <p14:tracePt t="112981" x="1817688" y="4594225"/>
          <p14:tracePt t="112989" x="1822450" y="4606925"/>
          <p14:tracePt t="112997" x="1822450" y="4618038"/>
          <p14:tracePt t="113009" x="1822450" y="4622800"/>
          <p14:tracePt t="113013" x="1830388" y="4633913"/>
          <p14:tracePt t="113025" x="1830388" y="4641850"/>
          <p14:tracePt t="113039" x="1830388" y="4646613"/>
          <p14:tracePt t="113229" x="1833563" y="4646613"/>
          <p14:tracePt t="113257" x="1838325" y="4646613"/>
          <p14:tracePt t="113263" x="1846263" y="4646613"/>
          <p14:tracePt t="113273" x="1849438" y="4646613"/>
          <p14:tracePt t="113295" x="1854200" y="4646613"/>
          <p14:tracePt t="113378" x="1862138" y="4646613"/>
          <p14:tracePt t="113394" x="1862138" y="4638675"/>
          <p14:tracePt t="113459" x="1862138" y="4633913"/>
          <p14:tracePt t="113815" x="1862138" y="4630738"/>
          <p14:tracePt t="113829" x="1865313" y="4622800"/>
          <p14:tracePt t="113847" x="1865313" y="4618038"/>
          <p14:tracePt t="113893" x="1865313" y="4606925"/>
          <p14:tracePt t="113903" x="1865313" y="4602163"/>
          <p14:tracePt t="113910" x="1865313" y="4594225"/>
          <p14:tracePt t="113918" x="1865313" y="4591050"/>
          <p14:tracePt t="113925" x="1865313" y="4586288"/>
          <p14:tracePt t="113934" x="1865313" y="4578350"/>
          <p14:tracePt t="113943" x="1865313" y="4575175"/>
          <p14:tracePt t="113950" x="1865313" y="4562475"/>
          <p14:tracePt t="113959" x="1865313" y="4559300"/>
          <p14:tracePt t="113965" x="1865313" y="4551363"/>
          <p14:tracePt t="113973" x="1865313" y="4546600"/>
          <p14:tracePt t="113982" x="1865313" y="4543425"/>
          <p14:tracePt t="113989" x="1865313" y="4535488"/>
          <p14:tracePt t="113997" x="1865313" y="4530725"/>
          <p14:tracePt t="114005" x="1865313" y="4522788"/>
          <p14:tracePt t="114013" x="1865313" y="4519613"/>
          <p14:tracePt t="114253" x="1865313" y="4527550"/>
          <p14:tracePt t="114263" x="1865313" y="4530725"/>
          <p14:tracePt t="114269" x="1865313" y="4538663"/>
          <p14:tracePt t="114279" x="1865313" y="4543425"/>
          <p14:tracePt t="114293" x="1865313" y="4546600"/>
          <p14:tracePt t="114302" x="1865313" y="4554538"/>
          <p14:tracePt t="114310" x="1865313" y="4559300"/>
          <p14:tracePt t="114316" x="1865313" y="4562475"/>
          <p14:tracePt t="114328" x="1865313" y="4570413"/>
          <p14:tracePt t="114332" x="1865313" y="4575175"/>
          <p14:tracePt t="114340" x="1865313" y="4586288"/>
          <p14:tracePt t="114349" x="1865313" y="4591050"/>
          <p14:tracePt t="114356" x="1865313" y="4598988"/>
          <p14:tracePt t="114363" x="1865313" y="4622800"/>
          <p14:tracePt t="114371" x="1865313" y="4633913"/>
          <p14:tracePt t="114379" x="1865313" y="4646613"/>
          <p14:tracePt t="114387" x="1865313" y="4657725"/>
          <p14:tracePt t="114395" x="1865313" y="4665663"/>
          <p14:tracePt t="114403" x="1865313" y="4681538"/>
          <p14:tracePt t="114411" x="1865313" y="4689475"/>
          <p14:tracePt t="114419" x="1865313" y="4694238"/>
          <p14:tracePt t="114429" x="1865313" y="4697413"/>
          <p14:tracePt t="114435" x="1865313" y="4705350"/>
          <p14:tracePt t="114446" x="1873250" y="4710113"/>
          <p14:tracePt t="114461" x="1873250" y="4713288"/>
          <p14:tracePt t="114515" x="1878013" y="4713288"/>
          <p14:tracePt t="114530" x="1881188" y="4713288"/>
          <p14:tracePt t="114538" x="1889125" y="4713288"/>
          <p14:tracePt t="114546" x="1893888" y="4713288"/>
          <p14:tracePt t="114554" x="1897063" y="4713288"/>
          <p14:tracePt t="114561" x="1909763" y="4713288"/>
          <p14:tracePt t="114569" x="1920875" y="4713288"/>
          <p14:tracePt t="114577" x="1936750" y="4705350"/>
          <p14:tracePt t="114585" x="1949450" y="4705350"/>
          <p14:tracePt t="114593" x="1960563" y="4702175"/>
          <p14:tracePt t="114601" x="1965325" y="4702175"/>
          <p14:tracePt t="114610" x="1976438" y="4702175"/>
          <p14:tracePt t="114617" x="1984375" y="4694238"/>
          <p14:tracePt t="114630" x="1989138" y="4694238"/>
          <p14:tracePt t="114636" x="1992313" y="4694238"/>
          <p14:tracePt t="114642" x="2000250" y="4689475"/>
          <p14:tracePt t="114649" x="2005013" y="4689475"/>
          <p14:tracePt t="114658" x="2008188" y="4689475"/>
          <p14:tracePt t="114665" x="2016125" y="4686300"/>
          <p14:tracePt t="114673" x="2020888" y="4686300"/>
          <p14:tracePt t="114684" x="2028825" y="4686300"/>
          <p14:tracePt t="114689" x="2032000" y="4686300"/>
          <p14:tracePt t="114728" x="2036763" y="4686300"/>
          <p14:tracePt t="114776" x="2044700" y="4686300"/>
          <p14:tracePt t="114792" x="2047875" y="4686300"/>
          <p14:tracePt t="114808" x="2052638" y="4686300"/>
          <p14:tracePt t="114816" x="2060575" y="4686300"/>
          <p14:tracePt t="114823" x="2063750" y="4686300"/>
          <p14:tracePt t="114832" x="2068513" y="4686300"/>
          <p14:tracePt t="114839" x="2076450" y="4689475"/>
          <p14:tracePt t="114847" x="2079625" y="4697413"/>
          <p14:tracePt t="114902" x="2079625" y="4702175"/>
          <p14:tracePt t="114907" x="2087563" y="4702175"/>
          <p14:tracePt t="115023" x="2092325" y="4710113"/>
          <p14:tracePt t="115031" x="2097088" y="4713288"/>
          <p14:tracePt t="115050" x="2097088" y="4718050"/>
          <p14:tracePt t="115054" x="2105025" y="4718050"/>
          <p14:tracePt t="115062" x="2108200" y="4725988"/>
          <p14:tracePt t="115071" x="2112963" y="4725988"/>
          <p14:tracePt t="115077" x="2124075" y="4725988"/>
          <p14:tracePt t="115093" x="2139950" y="4729163"/>
          <p14:tracePt t="115101" x="2152650" y="4737100"/>
          <p14:tracePt t="115110" x="2155825" y="4737100"/>
          <p14:tracePt t="115117" x="2163763" y="4741863"/>
          <p14:tracePt t="115134" x="2176463" y="4741863"/>
          <p14:tracePt t="115142" x="2179638" y="4749800"/>
          <p14:tracePt t="115149" x="2200275" y="4752975"/>
          <p14:tracePt t="115157" x="2211388" y="4752975"/>
          <p14:tracePt t="115177" x="2224088" y="4760913"/>
          <p14:tracePt t="115181" x="2235200" y="4760913"/>
          <p14:tracePt t="115189" x="2239963" y="4765675"/>
          <p14:tracePt t="115197" x="2251075" y="4773613"/>
          <p14:tracePt t="115213" x="2263775" y="4773613"/>
          <p14:tracePt t="115221" x="2279650" y="4776788"/>
          <p14:tracePt t="115229" x="2282825" y="4784725"/>
          <p14:tracePt t="115245" x="2287588" y="4784725"/>
          <p14:tracePt t="115255" x="2295525" y="4789488"/>
          <p14:tracePt t="115261" x="2298700" y="4792663"/>
          <p14:tracePt t="115279" x="2311400" y="4792663"/>
          <p14:tracePt t="115287" x="2314575" y="4802188"/>
          <p14:tracePt t="115295" x="2322513" y="4813300"/>
          <p14:tracePt t="115303" x="2327275" y="4818063"/>
          <p14:tracePt t="115319" x="2338388" y="4826000"/>
          <p14:tracePt t="115328" x="2346325" y="4829175"/>
          <p14:tracePt t="115335" x="2362200" y="4841875"/>
          <p14:tracePt t="115351" x="2386013" y="4849813"/>
          <p14:tracePt t="115361" x="2406650" y="4865688"/>
          <p14:tracePt t="115367" x="2425700" y="4868863"/>
          <p14:tracePt t="115376" x="2433638" y="4876800"/>
          <p14:tracePt t="115383" x="2446338" y="4881563"/>
          <p14:tracePt t="115391" x="2451100" y="4889500"/>
          <p14:tracePt t="115399" x="2454275" y="4892675"/>
          <p14:tracePt t="115407" x="2454275" y="4897438"/>
          <p14:tracePt t="115431" x="2454275" y="4889500"/>
          <p14:tracePt t="115439" x="2433638" y="4876800"/>
          <p14:tracePt t="115448" x="2433638" y="4852988"/>
          <p14:tracePt t="115456" x="2470150" y="4781550"/>
          <p14:tracePt t="115716" x="2478088" y="4781550"/>
          <p14:tracePt t="115724" x="2501900" y="4784725"/>
          <p14:tracePt t="115730" x="2549525" y="4833938"/>
          <p14:tracePt t="115737" x="2586038" y="4876800"/>
          <p14:tracePt t="115745" x="2609850" y="4913313"/>
          <p14:tracePt t="115753" x="2625725" y="4916488"/>
          <p14:tracePt t="115761" x="2625725" y="4924425"/>
          <p14:tracePt t="115851" x="2625725" y="4929188"/>
          <p14:tracePt t="115873" x="2625725" y="4932363"/>
          <p14:tracePt t="115884" x="2625725" y="4940300"/>
          <p14:tracePt t="115894" x="2620963" y="4940300"/>
          <p14:tracePt t="115909" x="2620963" y="4945063"/>
          <p14:tracePt t="115939" x="2620963" y="4953000"/>
          <p14:tracePt t="115963" x="2620963" y="4956175"/>
          <p14:tracePt t="115996" x="2620963" y="4960938"/>
          <p14:tracePt t="116779" x="2620963" y="4968875"/>
          <p14:tracePt t="116787" x="2620963" y="4972050"/>
          <p14:tracePt t="116805" x="2620963" y="4976813"/>
          <p14:tracePt t="116811" x="2620963" y="4984750"/>
          <p14:tracePt t="116819" x="2620963" y="4987925"/>
          <p14:tracePt t="116831" x="2620963" y="4992688"/>
          <p14:tracePt t="116833" x="2620963" y="5000625"/>
          <p14:tracePt t="116841" x="2620963" y="5003800"/>
          <p14:tracePt t="116849" x="2620963" y="5011738"/>
          <p14:tracePt t="116858" x="2625725" y="5011738"/>
          <p14:tracePt t="116865" x="2625725" y="5016500"/>
          <p14:tracePt t="116875" x="2625725" y="5019675"/>
          <p14:tracePt t="116900" x="2625725" y="5027613"/>
          <p14:tracePt t="117046" x="2628900" y="5027613"/>
          <p14:tracePt t="117061" x="2633663" y="5032375"/>
          <p14:tracePt t="117070" x="2641600" y="5032375"/>
          <p14:tracePt t="117075" x="2644775" y="5032375"/>
          <p14:tracePt t="117083" x="2649538" y="5032375"/>
          <p14:tracePt t="117091" x="2660650" y="5032375"/>
          <p14:tracePt t="117099" x="2668588" y="5032375"/>
          <p14:tracePt t="117107" x="2681288" y="5032375"/>
          <p14:tracePt t="117115" x="2700338" y="5024438"/>
          <p14:tracePt t="117123" x="2705100" y="5024438"/>
          <p14:tracePt t="117132" x="2724150" y="5016500"/>
          <p14:tracePt t="117139" x="2736850" y="5016500"/>
          <p14:tracePt t="117147" x="2755900" y="5008563"/>
          <p14:tracePt t="117155" x="2779713" y="5008563"/>
          <p14:tracePt t="117163" x="2792413" y="5008563"/>
          <p14:tracePt t="117171" x="2805113" y="5008563"/>
          <p14:tracePt t="117457" x="2805113" y="5011738"/>
          <p14:tracePt t="118367" x="2800350" y="5011738"/>
          <p14:tracePt t="118375" x="2797175" y="5011738"/>
          <p14:tracePt t="118383" x="2784475" y="5008563"/>
          <p14:tracePt t="118392" x="2752725" y="4992688"/>
          <p14:tracePt t="118397" x="2732088" y="4987925"/>
          <p14:tracePt t="118407" x="2705100" y="4979988"/>
          <p14:tracePt t="118418" x="2681288" y="4972050"/>
          <p14:tracePt t="118421" x="2660650" y="4964113"/>
          <p14:tracePt t="118429" x="2641600" y="4960938"/>
          <p14:tracePt t="118438" x="2628900" y="4960938"/>
          <p14:tracePt t="118447" x="2617788" y="4953000"/>
          <p14:tracePt t="118453" x="2609850" y="4953000"/>
          <p14:tracePt t="118603" x="2605088" y="4953000"/>
          <p14:tracePt t="118635" x="2597150" y="4953000"/>
          <p14:tracePt t="118663" x="2593975" y="4953000"/>
          <p14:tracePt t="118671" x="2589213" y="4953000"/>
          <p14:tracePt t="118679" x="2589213" y="4960938"/>
          <p14:tracePt t="118687" x="2581275" y="4960938"/>
          <p14:tracePt t="118696" x="2570163" y="4960938"/>
          <p14:tracePt t="118703" x="2565400" y="4964113"/>
          <p14:tracePt t="118893" x="2565400" y="4968875"/>
          <p14:tracePt t="118977" x="2573338" y="4968875"/>
          <p14:tracePt t="118994" x="2573338" y="4976813"/>
          <p14:tracePt t="119024" x="2578100" y="4979988"/>
          <p14:tracePt t="119039" x="2578100" y="4987925"/>
          <p14:tracePt t="119055" x="2586038" y="4992688"/>
          <p14:tracePt t="119062" x="2589213" y="4992688"/>
          <p14:tracePt t="119335" x="2589213" y="4995863"/>
          <p14:tracePt t="119341" x="2581275" y="4995863"/>
          <p14:tracePt t="119348" x="2570163" y="4995863"/>
          <p14:tracePt t="119359" x="2557463" y="4995863"/>
          <p14:tracePt t="119366" x="2538413" y="5003800"/>
          <p14:tracePt t="119373" x="2517775" y="5003800"/>
          <p14:tracePt t="119386" x="2498725" y="5011738"/>
          <p14:tracePt t="119389" x="2466975" y="5019675"/>
          <p14:tracePt t="119398" x="2438400" y="5024438"/>
          <p14:tracePt t="119404" x="2398713" y="5024438"/>
          <p14:tracePt t="119418" x="2378075" y="5032375"/>
          <p14:tracePt t="119421" x="2354263" y="5032375"/>
          <p14:tracePt t="119434" x="2343150" y="5032375"/>
          <p14:tracePt t="119438" x="2322513" y="5040313"/>
          <p14:tracePt t="119448" x="2311400" y="5040313"/>
          <p14:tracePt t="119456" x="2290763" y="5040313"/>
          <p14:tracePt t="119462" x="2271713" y="5040313"/>
          <p14:tracePt t="119469" x="2259013" y="5040313"/>
          <p14:tracePt t="119477" x="2235200" y="5048250"/>
          <p14:tracePt t="119485" x="2224088" y="5048250"/>
          <p14:tracePt t="119493" x="2211388" y="5048250"/>
          <p14:tracePt t="119501" x="2200275" y="5051425"/>
          <p14:tracePt t="119510" x="2187575" y="5051425"/>
          <p14:tracePt t="119517" x="2176463" y="5051425"/>
          <p14:tracePt t="119525" x="2168525" y="5051425"/>
          <p14:tracePt t="119533" x="2163763" y="5051425"/>
          <p14:tracePt t="119542" x="2160588" y="5051425"/>
          <p14:tracePt t="119654" x="2160588" y="5059363"/>
          <p14:tracePt t="119660" x="2152650" y="5064125"/>
          <p14:tracePt t="119667" x="2152650" y="5075238"/>
          <p14:tracePt t="119677" x="2139950" y="5087938"/>
          <p14:tracePt t="119685" x="2139950" y="5099050"/>
          <p14:tracePt t="119691" x="2116138" y="5122863"/>
          <p14:tracePt t="119702" x="2105025" y="5135563"/>
          <p14:tracePt t="119708" x="2079625" y="5167313"/>
          <p14:tracePt t="119715" x="2060575" y="5183188"/>
          <p14:tracePt t="119724" x="2028825" y="5207000"/>
          <p14:tracePt t="119731" x="2005013" y="5219700"/>
          <p14:tracePt t="119739" x="1973263" y="5254625"/>
          <p14:tracePt t="119746" x="1960563" y="5267325"/>
          <p14:tracePt t="119757" x="1949450" y="5278438"/>
          <p14:tracePt t="119769" x="1949450" y="5286375"/>
          <p14:tracePt t="119774" x="1941513" y="5286375"/>
          <p14:tracePt t="119781" x="1941513" y="5291138"/>
          <p14:tracePt t="119836" x="1941513" y="5283200"/>
          <p14:tracePt t="119843" x="1944688" y="5278438"/>
          <p14:tracePt t="119851" x="1949450" y="5267325"/>
          <p14:tracePt t="119867" x="1957388" y="5235575"/>
          <p14:tracePt t="119879" x="1960563" y="5219700"/>
          <p14:tracePt t="119883" x="1968500" y="5199063"/>
          <p14:tracePt t="119893" x="1976438" y="5187950"/>
          <p14:tracePt t="119899" x="1976438" y="5175250"/>
          <p14:tracePt t="119909" x="1984375" y="5151438"/>
          <p14:tracePt t="119915" x="1989138" y="5130800"/>
          <p14:tracePt t="119923" x="1989138" y="5119688"/>
          <p14:tracePt t="119931" x="1997075" y="5099050"/>
          <p14:tracePt t="119939" x="1997075" y="5087938"/>
          <p14:tracePt t="119947" x="2005013" y="5064125"/>
          <p14:tracePt t="119955" x="2008188" y="5059363"/>
          <p14:tracePt t="119964" x="2016125" y="5048250"/>
          <p14:tracePt t="119971" x="2016125" y="5035550"/>
          <p14:tracePt t="119981" x="2020888" y="5032375"/>
          <p14:tracePt t="119987" x="2020888" y="5024438"/>
          <p14:tracePt t="119997" x="2020888" y="5019675"/>
          <p14:tracePt t="120003" x="2020888" y="5016500"/>
          <p14:tracePt t="120103" x="2028825" y="5027613"/>
          <p14:tracePt t="120111" x="2028825" y="5035550"/>
          <p14:tracePt t="120119" x="2028825" y="5051425"/>
          <p14:tracePt t="120129" x="2028825" y="5072063"/>
          <p14:tracePt t="120134" x="2028825" y="5095875"/>
          <p14:tracePt t="120141" x="2028825" y="5122863"/>
          <p14:tracePt t="120149" x="2028825" y="5143500"/>
          <p14:tracePt t="120157" x="2028825" y="5172075"/>
          <p14:tracePt t="120165" x="2032000" y="5191125"/>
          <p14:tracePt t="120173" x="2039938" y="5207000"/>
          <p14:tracePt t="120182" x="2047875" y="5227638"/>
          <p14:tracePt t="120189" x="2052638" y="5230813"/>
          <p14:tracePt t="120198" x="2060575" y="5238750"/>
          <p14:tracePt t="120205" x="2063750" y="5238750"/>
          <p14:tracePt t="120219" x="2063750" y="5243513"/>
          <p14:tracePt t="120255" x="2068513" y="5243513"/>
          <p14:tracePt t="120270" x="2076450" y="5230813"/>
          <p14:tracePt t="120280" x="2076450" y="5214938"/>
          <p14:tracePt t="120288" x="2076450" y="5195888"/>
          <p14:tracePt t="120297" x="2084388" y="5175250"/>
          <p14:tracePt t="120304" x="2084388" y="5156200"/>
          <p14:tracePt t="120311" x="2084388" y="5135563"/>
          <p14:tracePt t="120320" x="2084388" y="5122863"/>
          <p14:tracePt t="120327" x="2084388" y="5103813"/>
          <p14:tracePt t="120335" x="2084388" y="5091113"/>
          <p14:tracePt t="120343" x="2084388" y="5083175"/>
          <p14:tracePt t="120351" x="2084388" y="5080000"/>
          <p14:tracePt t="120359" x="2084388" y="5072063"/>
          <p14:tracePt t="120367" x="2084388" y="5067300"/>
          <p14:tracePt t="120375" x="2084388" y="5064125"/>
          <p14:tracePt t="120492" x="2084388" y="5067300"/>
          <p14:tracePt t="120500" x="2084388" y="5080000"/>
          <p14:tracePt t="120508" x="2084388" y="5091113"/>
          <p14:tracePt t="120517" x="2084388" y="5106988"/>
          <p14:tracePt t="120524" x="2084388" y="5127625"/>
          <p14:tracePt t="120534" x="2084388" y="5130800"/>
          <p14:tracePt t="120540" x="2084388" y="5143500"/>
          <p14:tracePt t="120551" x="2084388" y="5156200"/>
          <p14:tracePt t="120557" x="2084388" y="5175250"/>
          <p14:tracePt t="120566" x="2087563" y="5180013"/>
          <p14:tracePt t="120575" x="2087563" y="5191125"/>
          <p14:tracePt t="120584" x="2097088" y="5207000"/>
          <p14:tracePt t="120589" x="2100263" y="5211763"/>
          <p14:tracePt t="120598" x="2100263" y="5222875"/>
          <p14:tracePt t="120606" x="2105025" y="5222875"/>
          <p14:tracePt t="120692" x="2105025" y="5214938"/>
          <p14:tracePt t="120700" x="2112963" y="5203825"/>
          <p14:tracePt t="120707" x="2112963" y="5199063"/>
          <p14:tracePt t="120718" x="2112963" y="5187950"/>
          <p14:tracePt t="120722" x="2120900" y="5159375"/>
          <p14:tracePt t="120732" x="2124075" y="5143500"/>
          <p14:tracePt t="120739" x="2124075" y="5114925"/>
          <p14:tracePt t="120748" x="2132013" y="5095875"/>
          <p14:tracePt t="120756" x="2132013" y="5083175"/>
          <p14:tracePt t="120763" x="2132013" y="5072063"/>
          <p14:tracePt t="120769" x="2132013" y="5040313"/>
          <p14:tracePt t="120777" x="2136775" y="5035550"/>
          <p14:tracePt t="120787" x="2136775" y="5024438"/>
          <p14:tracePt t="120793" x="2136775" y="5011738"/>
          <p14:tracePt t="120810" x="2136775" y="5008563"/>
          <p14:tracePt t="120924" x="2136775" y="5016500"/>
          <p14:tracePt t="120931" x="2136775" y="5019675"/>
          <p14:tracePt t="120939" x="2136775" y="5032375"/>
          <p14:tracePt t="120947" x="2136775" y="5043488"/>
          <p14:tracePt t="120955" x="2136775" y="5056188"/>
          <p14:tracePt t="120965" x="2136775" y="5075238"/>
          <p14:tracePt t="120971" x="2136775" y="5095875"/>
          <p14:tracePt t="120979" x="2136775" y="5143500"/>
          <p14:tracePt t="120987" x="2136775" y="5167313"/>
          <p14:tracePt t="120996" x="2136775" y="5187950"/>
          <p14:tracePt t="121004" x="2128838" y="5207000"/>
          <p14:tracePt t="121011" x="2120900" y="5219700"/>
          <p14:tracePt t="121020" x="2120900" y="5238750"/>
          <p14:tracePt t="121028" x="2120900" y="5251450"/>
          <p14:tracePt t="121035" x="2120900" y="5267325"/>
          <p14:tracePt t="121043" x="2120900" y="5278438"/>
          <p14:tracePt t="121051" x="2120900" y="5283200"/>
          <p14:tracePt t="121060" x="2120900" y="5294313"/>
          <p14:tracePt t="121067" x="2120900" y="5299075"/>
          <p14:tracePt t="121076" x="2120900" y="5310188"/>
          <p14:tracePt t="121083" x="2120900" y="5318125"/>
          <p14:tracePt t="121327" x="2120900" y="5314950"/>
          <p14:tracePt t="121339" x="2120900" y="5310188"/>
          <p14:tracePt t="121349" x="2120900" y="5299075"/>
          <p14:tracePt t="121361" x="2120900" y="5286375"/>
          <p14:tracePt t="121371" x="2124075" y="5254625"/>
          <p14:tracePt t="121378" x="2132013" y="5243513"/>
          <p14:tracePt t="121390" x="2132013" y="5238750"/>
          <p14:tracePt t="121399" x="2132013" y="5214938"/>
          <p14:tracePt t="121404" x="2136775" y="5199063"/>
          <p14:tracePt t="121413" x="2136775" y="5180013"/>
          <p14:tracePt t="121419" x="2136775" y="5167313"/>
          <p14:tracePt t="121427" x="2136775" y="5148263"/>
          <p14:tracePt t="121436" x="2136775" y="5135563"/>
          <p14:tracePt t="121443" x="2136775" y="5122863"/>
          <p14:tracePt t="121451" x="2144713" y="5099050"/>
          <p14:tracePt t="121459" x="2144713" y="5095875"/>
          <p14:tracePt t="121467" x="2152650" y="5083175"/>
          <p14:tracePt t="121475" x="2152650" y="5064125"/>
          <p14:tracePt t="121483" x="2152650" y="5059363"/>
          <p14:tracePt t="121491" x="2155825" y="5051425"/>
          <p14:tracePt t="121499" x="2155825" y="5035550"/>
          <p14:tracePt t="121507" x="2160588" y="5027613"/>
          <p14:tracePt t="121516" x="2160588" y="5016500"/>
          <p14:tracePt t="121524" x="2160588" y="5011738"/>
          <p14:tracePt t="121532" x="2160588" y="4992688"/>
          <p14:tracePt t="121539" x="2168525" y="4979988"/>
          <p14:tracePt t="121548" x="2168525" y="4976813"/>
          <p14:tracePt t="121555" x="2168525" y="4968875"/>
          <p14:tracePt t="121564" x="2168525" y="4964113"/>
          <p14:tracePt t="122303" x="2171700" y="4972050"/>
          <p14:tracePt t="122313" x="2171700" y="4976813"/>
          <p14:tracePt t="122319" x="2171700" y="4995863"/>
          <p14:tracePt t="122328" x="2171700" y="5016500"/>
          <p14:tracePt t="122333" x="2171700" y="5035550"/>
          <p14:tracePt t="122341" x="2171700" y="5048250"/>
          <p14:tracePt t="122349" x="2171700" y="5059363"/>
          <p14:tracePt t="122357" x="2171700" y="5072063"/>
          <p14:tracePt t="122366" x="2171700" y="5083175"/>
          <p14:tracePt t="122373" x="2171700" y="5095875"/>
          <p14:tracePt t="122383" x="2171700" y="5106988"/>
          <p14:tracePt t="122389" x="2171700" y="5119688"/>
          <p14:tracePt t="122397" x="2179638" y="5143500"/>
          <p14:tracePt t="122405" x="2179638" y="5164138"/>
          <p14:tracePt t="122413" x="2179638" y="5175250"/>
          <p14:tracePt t="122421" x="2179638" y="5203825"/>
          <p14:tracePt t="122429" x="2179638" y="5214938"/>
          <p14:tracePt t="122437" x="2179638" y="5235575"/>
          <p14:tracePt t="122445" x="2179638" y="5246688"/>
          <p14:tracePt t="122454" x="2179638" y="5259388"/>
          <p14:tracePt t="122461" x="2179638" y="5275263"/>
          <p14:tracePt t="122478" x="2179638" y="5278438"/>
          <p14:tracePt t="122524" x="2179638" y="5283200"/>
          <p14:tracePt t="122641" x="2179638" y="5278438"/>
          <p14:tracePt t="122649" x="2179638" y="5259388"/>
          <p14:tracePt t="122657" x="2179638" y="5238750"/>
          <p14:tracePt t="122667" x="2179638" y="5219700"/>
          <p14:tracePt t="122673" x="2179638" y="5191125"/>
          <p14:tracePt t="122681" x="2179638" y="5167313"/>
          <p14:tracePt t="122691" x="2179638" y="5138738"/>
          <p14:tracePt t="122695" x="2176463" y="5111750"/>
          <p14:tracePt t="122704" x="2176463" y="5099050"/>
          <p14:tracePt t="122711" x="2176463" y="5080000"/>
          <p14:tracePt t="122719" x="2168525" y="5048250"/>
          <p14:tracePt t="122727" x="2168525" y="5035550"/>
          <p14:tracePt t="122735" x="2163763" y="5016500"/>
          <p14:tracePt t="122743" x="2163763" y="5003800"/>
          <p14:tracePt t="122751" x="2163763" y="4992688"/>
          <p14:tracePt t="122761" x="2155825" y="4972050"/>
          <p14:tracePt t="122768" x="2155825" y="4964113"/>
          <p14:tracePt t="122777" x="2155825" y="4953000"/>
          <p14:tracePt t="122789" x="2155825" y="4948238"/>
          <p14:tracePt t="122793" x="2155825" y="4945063"/>
          <p14:tracePt t="122800" x="2155825" y="4937125"/>
          <p14:tracePt t="122809" x="2155825" y="4932363"/>
          <p14:tracePt t="122817" x="2155825" y="4924425"/>
          <p14:tracePt t="122842" x="2155825" y="4921250"/>
          <p14:tracePt t="122850" x="2155825" y="4916488"/>
          <p14:tracePt t="122895" x="2155825" y="4908550"/>
          <p14:tracePt t="123000" x="2155825" y="4913313"/>
          <p14:tracePt t="123006" x="2155825" y="4916488"/>
          <p14:tracePt t="123015" x="2155825" y="4929188"/>
          <p14:tracePt t="123024" x="2155825" y="4932363"/>
          <p14:tracePt t="123031" x="2155825" y="4940300"/>
          <p14:tracePt t="123037" x="2155825" y="4953000"/>
          <p14:tracePt t="123047" x="2155825" y="4964113"/>
          <p14:tracePt t="123053" x="2155825" y="4976813"/>
          <p14:tracePt t="123063" x="2155825" y="4979988"/>
          <p14:tracePt t="123073" x="2155825" y="5000625"/>
          <p14:tracePt t="123081" x="2155825" y="5011738"/>
          <p14:tracePt t="123089" x="2155825" y="5016500"/>
          <p14:tracePt t="123098" x="2155825" y="5024438"/>
          <p14:tracePt t="123113" x="2163763" y="5027613"/>
          <p14:tracePt t="123128" x="2168525" y="5032375"/>
          <p14:tracePt t="123136" x="2171700" y="5040313"/>
          <p14:tracePt t="123143" x="2171700" y="5043488"/>
          <p14:tracePt t="123167" x="2179638" y="5056188"/>
          <p14:tracePt t="123175" x="2179638" y="5059363"/>
          <p14:tracePt t="123183" x="2179638" y="5064125"/>
          <p14:tracePt t="123207" x="2184400" y="5072063"/>
          <p14:tracePt t="123216" x="2184400" y="5075238"/>
          <p14:tracePt t="123231" x="2184400" y="5083175"/>
          <p14:tracePt t="123239" x="2184400" y="5087938"/>
          <p14:tracePt t="123247" x="2184400" y="5091113"/>
          <p14:tracePt t="123255" x="2184400" y="5099050"/>
          <p14:tracePt t="123263" x="2184400" y="5103813"/>
          <p14:tracePt t="123271" x="2184400" y="5106988"/>
          <p14:tracePt t="123280" x="2187575" y="5114925"/>
          <p14:tracePt t="123287" x="2187575" y="5119688"/>
          <p14:tracePt t="123295" x="2187575" y="5122863"/>
          <p14:tracePt t="123305" x="2187575" y="5130800"/>
          <p14:tracePt t="123311" x="2187575" y="5148263"/>
          <p14:tracePt t="123321" x="2187575" y="5156200"/>
          <p14:tracePt t="123328" x="2187575" y="5159375"/>
          <p14:tracePt t="123337" x="2187575" y="5172075"/>
          <p14:tracePt t="123343" x="2187575" y="5191125"/>
          <p14:tracePt t="123353" x="2187575" y="5203825"/>
          <p14:tracePt t="123361" x="2187575" y="5214938"/>
          <p14:tracePt t="123369" x="2187575" y="5222875"/>
          <p14:tracePt t="123377" x="2187575" y="5235575"/>
          <p14:tracePt t="123386" x="2187575" y="5238750"/>
          <p14:tracePt t="123393" x="2187575" y="5259388"/>
          <p14:tracePt t="123401" x="2187575" y="5262563"/>
          <p14:tracePt t="123409" x="2187575" y="5267325"/>
          <p14:tracePt t="123417" x="2187575" y="5275263"/>
          <p14:tracePt t="123425" x="2187575" y="5278438"/>
          <p14:tracePt t="123433" x="2187575" y="5283200"/>
          <p14:tracePt t="123441" x="2187575" y="5291138"/>
          <p14:tracePt t="123450" x="2187575" y="5307013"/>
          <p14:tracePt t="123457" x="2184400" y="5314950"/>
          <p14:tracePt t="123466" x="2184400" y="5318125"/>
          <p14:tracePt t="123489" x="2184400" y="5326063"/>
          <p14:tracePt t="123540" x="2184400" y="5330825"/>
          <p14:tracePt t="123546" x="2176463" y="5330825"/>
          <p14:tracePt t="123554" x="2176463" y="5334000"/>
          <p14:tracePt t="123681" x="2176463" y="5341938"/>
          <p14:tracePt t="123697" x="2176463" y="5346700"/>
          <p14:tracePt t="123706" x="2171700" y="5349875"/>
          <p14:tracePt t="123713" x="2171700" y="5357813"/>
          <p14:tracePt t="123720" x="2163763" y="5362575"/>
          <p14:tracePt t="123729" x="2160588" y="5373688"/>
          <p14:tracePt t="123743" x="2160588" y="5378450"/>
          <p14:tracePt t="124181" x="2160588" y="5386388"/>
          <p14:tracePt t="124189" x="2160588" y="5397500"/>
          <p14:tracePt t="124198" x="2163763" y="5426075"/>
          <p14:tracePt t="124206" x="2179638" y="5457825"/>
          <p14:tracePt t="124212" x="2211388" y="5473700"/>
          <p14:tracePt t="124219" x="2251075" y="5489575"/>
          <p14:tracePt t="124228" x="2306638" y="5489575"/>
          <p14:tracePt t="124235" x="2406650" y="5489575"/>
          <p14:tracePt t="124243" x="2509838" y="5473700"/>
          <p14:tracePt t="124251" x="2660650" y="5429250"/>
          <p14:tracePt t="124259" x="2665413" y="5421313"/>
          <p14:tracePt t="124552" x="2673350" y="5429250"/>
          <p14:tracePt t="124559" x="2673350" y="5497513"/>
          <p14:tracePt t="124568" x="2657475" y="5565775"/>
          <p14:tracePt t="124577" x="2628900" y="5621338"/>
          <p14:tracePt t="124583" x="2620963" y="5629275"/>
          <p14:tracePt t="124600" x="2620963" y="5632450"/>
          <p14:tracePt t="124621" x="2617788" y="5632450"/>
          <p14:tracePt t="124629" x="2605088" y="5632450"/>
          <p14:tracePt t="124638" x="2593975" y="5632450"/>
          <p14:tracePt t="124645" x="2589213" y="5632450"/>
          <p14:tracePt t="124653" x="2581275" y="5632450"/>
          <p14:tracePt t="124661" x="2578100" y="5632450"/>
          <p14:tracePt t="124677" x="2573338" y="5632450"/>
          <p14:tracePt t="124710" x="2565400" y="5632450"/>
          <p14:tracePt t="124725" x="2562225" y="5632450"/>
          <p14:tracePt t="124750" x="2557463" y="5632450"/>
          <p14:tracePt t="124761" x="2549525" y="5632450"/>
          <p14:tracePt t="124777" x="2546350" y="5632450"/>
          <p14:tracePt t="124786" x="2538413" y="5632450"/>
          <p14:tracePt t="124793" x="2533650" y="5632450"/>
          <p14:tracePt t="124806" x="2522538" y="5632450"/>
          <p14:tracePt t="124808" x="2509838" y="5640388"/>
          <p14:tracePt t="124818" x="2501900" y="5640388"/>
          <p14:tracePt t="124825" x="2493963" y="5640388"/>
          <p14:tracePt t="124832" x="2482850" y="5640388"/>
          <p14:tracePt t="124840" x="2474913" y="5640388"/>
          <p14:tracePt t="124849" x="2470150" y="5640388"/>
          <p14:tracePt t="124872" x="2462213" y="5640388"/>
          <p14:tracePt t="124879" x="2459038" y="5640388"/>
          <p14:tracePt t="124888" x="2454275" y="5640388"/>
          <p14:tracePt t="124895" x="2443163" y="5640388"/>
          <p14:tracePt t="124903" x="2433638" y="5640388"/>
          <p14:tracePt t="124919" x="2430463" y="5640388"/>
          <p14:tracePt t="125219" x="2425700" y="5640388"/>
          <p14:tracePt t="125225" x="2417763" y="5640388"/>
          <p14:tracePt t="125233" x="2414588" y="5640388"/>
          <p14:tracePt t="125241" x="2393950" y="5640388"/>
          <p14:tracePt t="125249" x="2382838" y="5640388"/>
          <p14:tracePt t="125257" x="2354263" y="5640388"/>
          <p14:tracePt t="125265" x="2335213" y="5640388"/>
          <p14:tracePt t="125275" x="2306638" y="5640388"/>
          <p14:tracePt t="125281" x="2279650" y="5640388"/>
          <p14:tracePt t="125291" x="2247900" y="5640388"/>
          <p14:tracePt t="125297" x="2219325" y="5640388"/>
          <p14:tracePt t="125307" x="2200275" y="5640388"/>
          <p14:tracePt t="125314" x="2179638" y="5640388"/>
          <p14:tracePt t="125323" x="2160588" y="5640388"/>
          <p14:tracePt t="125331" x="2132013" y="5640388"/>
          <p14:tracePt t="125339" x="2120900" y="5640388"/>
          <p14:tracePt t="125348" x="2087563" y="5640388"/>
          <p14:tracePt t="125355" x="2060575" y="5640388"/>
          <p14:tracePt t="125363" x="2039938" y="5640388"/>
          <p14:tracePt t="125371" x="2012950" y="5648325"/>
          <p14:tracePt t="125379" x="1968500" y="5664200"/>
          <p14:tracePt t="125387" x="1949450" y="5664200"/>
          <p14:tracePt t="125395" x="1928813" y="5672138"/>
          <p14:tracePt t="125403" x="1897063" y="5680075"/>
          <p14:tracePt t="125411" x="1885950" y="5680075"/>
          <p14:tracePt t="125420" x="1873250" y="5680075"/>
          <p14:tracePt t="125427" x="1873250" y="5684838"/>
          <p14:tracePt t="125435" x="1870075" y="5684838"/>
          <p14:tracePt t="125627" x="1870075" y="5688013"/>
          <p14:tracePt t="125766" x="1873250" y="5688013"/>
          <p14:tracePt t="125773" x="1881188" y="5688013"/>
          <p14:tracePt t="125779" x="1885950" y="5688013"/>
          <p14:tracePt t="125791" x="1897063" y="5680075"/>
          <p14:tracePt t="125794" x="1917700" y="5680075"/>
          <p14:tracePt t="125802" x="1933575" y="5676900"/>
          <p14:tracePt t="125809" x="1981200" y="5676900"/>
          <p14:tracePt t="125819" x="1992313" y="5668963"/>
          <p14:tracePt t="125827" x="2005013" y="5668963"/>
          <p14:tracePt t="125837" x="2024063" y="5668963"/>
          <p14:tracePt t="125846" x="2036763" y="5664200"/>
          <p14:tracePt t="125852" x="2052638" y="5664200"/>
          <p14:tracePt t="125867" x="2071688" y="5664200"/>
          <p14:tracePt t="125874" x="2084388" y="5664200"/>
          <p14:tracePt t="125877" x="2087563" y="5656263"/>
          <p14:tracePt t="125964" x="2087563" y="5661025"/>
          <p14:tracePt t="125971" x="2079625" y="5661025"/>
          <p14:tracePt t="125980" x="2079625" y="5664200"/>
          <p14:tracePt t="126004" x="2076450" y="5664200"/>
          <p14:tracePt t="128565" x="2071688" y="5664200"/>
          <p14:tracePt t="128590" x="2063750" y="5664200"/>
          <p14:tracePt t="128661" x="2060575" y="5664200"/>
          <p14:tracePt t="128675" x="2055813" y="5664200"/>
          <p14:tracePt t="128686" x="2055813" y="5656263"/>
          <p14:tracePt t="128693" x="2047875" y="5653088"/>
          <p14:tracePt t="128701" x="2044700" y="5645150"/>
          <p14:tracePt t="128710" x="2044700" y="5640388"/>
          <p14:tracePt t="128717" x="2036763" y="5640388"/>
          <p14:tracePt t="131237" x="2036763" y="5629275"/>
          <p14:tracePt t="131245" x="2039938" y="5616575"/>
          <p14:tracePt t="131253" x="2055813" y="5565775"/>
          <p14:tracePt t="131261" x="2076450" y="5510213"/>
          <p14:tracePt t="131270" x="2092325" y="5468938"/>
          <p14:tracePt t="131277" x="2120900" y="5410200"/>
          <p14:tracePt t="131285" x="2147888" y="5354638"/>
          <p14:tracePt t="131295" x="2192338" y="5275263"/>
          <p14:tracePt t="131304" x="2239963" y="5191125"/>
          <p14:tracePt t="131311" x="2330450" y="5083175"/>
          <p14:tracePt t="131317" x="2417763" y="4968875"/>
          <p14:tracePt t="131325" x="2613025" y="4789488"/>
          <p14:tracePt t="131334" x="2808288" y="4625975"/>
          <p14:tracePt t="131341" x="3070225" y="4427538"/>
          <p14:tracePt t="131349" x="3273425" y="4311650"/>
          <p14:tracePt t="131357" x="3683000" y="4073525"/>
          <p14:tracePt t="131365" x="3986213" y="3902075"/>
          <p14:tracePt t="131373" x="4311650" y="3730625"/>
          <p14:tracePt t="131381" x="4670425" y="3536950"/>
          <p14:tracePt t="131391" x="5048250" y="3336925"/>
          <p14:tracePt t="131397" x="5426075" y="3138488"/>
          <p14:tracePt t="131406" x="5676900" y="3014663"/>
          <p14:tracePt t="131414" x="6129338" y="2784475"/>
          <p14:tracePt t="131421" x="6380163" y="2660650"/>
          <p14:tracePt t="131429" x="6905625" y="2427288"/>
          <p14:tracePt t="131442" x="7175500" y="2314575"/>
          <p14:tracePt t="131447" x="7442200" y="2208213"/>
          <p14:tracePt t="131456" x="7891463" y="2020888"/>
          <p14:tracePt t="131463" x="8134350" y="1928813"/>
          <p14:tracePt t="131472" x="8324850" y="1846263"/>
          <p14:tracePt t="131479" x="8485188" y="1798638"/>
          <p14:tracePt t="131487" x="8588375" y="1766888"/>
          <p14:tracePt t="131498" x="8694738" y="1722438"/>
          <p14:tracePt t="131503" x="8723313" y="1714500"/>
          <p14:tracePt t="131511" x="8731250" y="1709738"/>
          <p14:tracePt t="131703" x="8728075" y="1719263"/>
          <p14:tracePt t="131708" x="8723313" y="1722438"/>
          <p14:tracePt t="131719" x="8694738" y="1746250"/>
          <p14:tracePt t="131728" x="8628063" y="1785938"/>
          <p14:tracePt t="131734" x="8559800" y="1801813"/>
          <p14:tracePt t="131741" x="8440738" y="1833563"/>
          <p14:tracePt t="131754" x="8285163" y="1846263"/>
          <p14:tracePt t="131757" x="8181975" y="1857375"/>
          <p14:tracePt t="131765" x="7986713" y="1857375"/>
          <p14:tracePt t="131775" x="7705725" y="1857375"/>
          <p14:tracePt t="131783" x="7513638" y="1849438"/>
          <p14:tracePt t="131796" x="7319963" y="1822450"/>
          <p14:tracePt t="131800" x="7092950" y="1778000"/>
          <p14:tracePt t="131811" x="6865938" y="1738313"/>
          <p14:tracePt t="131815" x="6659563" y="1682750"/>
          <p14:tracePt t="131828" x="6372225" y="1603375"/>
          <p14:tracePt t="131830" x="6237288" y="1558925"/>
          <p14:tracePt t="131837" x="5930900" y="1476375"/>
          <p14:tracePt t="131845" x="5772150" y="1428750"/>
          <p14:tracePt t="131853" x="5402263" y="1289050"/>
          <p14:tracePt t="131863" x="5214938" y="1220788"/>
          <p14:tracePt t="131872" x="5048250" y="1157288"/>
          <p14:tracePt t="131879" x="4908550" y="1098550"/>
          <p14:tracePt t="131886" x="4610100" y="966788"/>
          <p14:tracePt t="131896" x="4494213" y="911225"/>
          <p14:tracePt t="131902" x="4398963" y="871538"/>
          <p14:tracePt t="131909" x="4319588" y="839788"/>
          <p14:tracePt t="131917" x="4229100" y="800100"/>
          <p14:tracePt t="131925" x="4132263" y="768350"/>
          <p14:tracePt t="131933" x="4041775" y="739775"/>
          <p14:tracePt t="131941" x="3938588" y="708025"/>
          <p14:tracePt t="131949" x="3898900" y="700088"/>
          <p14:tracePt t="131957" x="3767138" y="676275"/>
          <p14:tracePt t="131967" x="3651250" y="655638"/>
          <p14:tracePt t="131974" x="3536950" y="636588"/>
          <p14:tracePt t="131983" x="3460750" y="623888"/>
          <p14:tracePt t="131991" x="3429000" y="623888"/>
          <p14:tracePt t="131999" x="3373438" y="615950"/>
          <p14:tracePt t="132007" x="3333750" y="615950"/>
          <p14:tracePt t="132015" x="3321050" y="615950"/>
          <p14:tracePt t="132024" x="3262313" y="615950"/>
          <p14:tracePt t="132031" x="3182938" y="608013"/>
          <p14:tracePt t="132040" x="3143250" y="608013"/>
          <p14:tracePt t="132047" x="3043238" y="596900"/>
          <p14:tracePt t="132056" x="2987675" y="588963"/>
          <p14:tracePt t="132063" x="2871788" y="565150"/>
          <p14:tracePt t="132071" x="2820988" y="557213"/>
          <p14:tracePt t="132079" x="2689225" y="536575"/>
          <p14:tracePt t="132088" x="2636838" y="528638"/>
          <p14:tracePt t="132095" x="2509838" y="496888"/>
          <p14:tracePt t="132103" x="2443163" y="477838"/>
          <p14:tracePt t="132111" x="2259013" y="438150"/>
          <p14:tracePt t="132120" x="2179638" y="430213"/>
          <p14:tracePt t="132127" x="1957388" y="390525"/>
          <p14:tracePt t="132135" x="1870075" y="382588"/>
          <p14:tracePt t="132143" x="1558925" y="366713"/>
          <p14:tracePt t="132151" x="1447800" y="366713"/>
          <p14:tracePt t="132159" x="1117600" y="354013"/>
          <p14:tracePt t="132174" x="1001713" y="354013"/>
          <p14:tracePt t="132175" x="695325" y="354013"/>
          <p14:tracePt t="132183" x="608013" y="354013"/>
          <p14:tracePt t="132191" x="414338" y="361950"/>
          <p14:tracePt t="132200" x="309563" y="369888"/>
          <p14:tracePt t="132208" x="206375" y="390525"/>
          <p14:tracePt t="132215" x="166688" y="390525"/>
          <p14:tracePt t="132225" x="155575" y="390525"/>
          <p14:tracePt t="132232" x="150813" y="390525"/>
          <p14:tracePt t="132319" x="142875" y="390525"/>
          <p14:tracePt t="132335" x="139700" y="390525"/>
          <p14:tracePt t="132344" x="127000" y="377825"/>
          <p14:tracePt t="132352" x="95250" y="361950"/>
          <p14:tracePt t="132359" x="63500" y="338138"/>
          <p14:tracePt t="132366" x="31750" y="314325"/>
        </p14:tracePtLst>
      </p14:laserTraceLst>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1DE9-BA5C-44A4-AAE7-1CA5DD8FE6E4}"/>
              </a:ext>
            </a:extLst>
          </p:cNvPr>
          <p:cNvSpPr>
            <a:spLocks noGrp="1"/>
          </p:cNvSpPr>
          <p:nvPr>
            <p:ph type="title"/>
          </p:nvPr>
        </p:nvSpPr>
        <p:spPr/>
        <p:txBody>
          <a:bodyPr/>
          <a:lstStyle/>
          <a:p>
            <a:r>
              <a:rPr lang="en-US"/>
              <a:t>Fish – Central American Cichlids</a:t>
            </a:r>
          </a:p>
        </p:txBody>
      </p:sp>
      <p:sp>
        <p:nvSpPr>
          <p:cNvPr id="3" name="Content Placeholder 2">
            <a:extLst>
              <a:ext uri="{FF2B5EF4-FFF2-40B4-BE49-F238E27FC236}">
                <a16:creationId xmlns:a16="http://schemas.microsoft.com/office/drawing/2014/main" id="{A1CAEC61-C3E6-4090-8974-927AE62D4BA6}"/>
              </a:ext>
            </a:extLst>
          </p:cNvPr>
          <p:cNvSpPr>
            <a:spLocks noGrp="1"/>
          </p:cNvSpPr>
          <p:nvPr>
            <p:ph idx="1"/>
          </p:nvPr>
        </p:nvSpPr>
        <p:spPr>
          <a:xfrm>
            <a:off x="595424" y="1358555"/>
            <a:ext cx="6572446" cy="5001061"/>
          </a:xfrm>
        </p:spPr>
        <p:txBody>
          <a:bodyPr/>
          <a:lstStyle/>
          <a:p>
            <a:pPr marL="342265" indent="-342265"/>
            <a:r>
              <a:rPr lang="en-US"/>
              <a:t>The team had to use fish that were available because the budget was getting too tight</a:t>
            </a:r>
          </a:p>
          <a:p>
            <a:pPr marL="342265" indent="-342265"/>
            <a:r>
              <a:rPr lang="en-US"/>
              <a:t>Fish are left to right top to bottom</a:t>
            </a:r>
          </a:p>
          <a:p>
            <a:pPr marL="0" indent="0">
              <a:buNone/>
            </a:pPr>
            <a:endParaRPr lang="en-US"/>
          </a:p>
          <a:p>
            <a:pPr marL="342265" indent="-342265"/>
            <a:r>
              <a:rPr lang="en-US" err="1"/>
              <a:t>Amphilophus</a:t>
            </a:r>
            <a:r>
              <a:rPr lang="en-US"/>
              <a:t> </a:t>
            </a:r>
            <a:r>
              <a:rPr lang="en-US" err="1"/>
              <a:t>Labiatus</a:t>
            </a:r>
            <a:r>
              <a:rPr lang="en-US"/>
              <a:t> -"Red devil"</a:t>
            </a:r>
          </a:p>
          <a:p>
            <a:pPr marL="0" indent="0">
              <a:buNone/>
            </a:pPr>
            <a:endParaRPr lang="en-US"/>
          </a:p>
          <a:p>
            <a:pPr marL="342265" indent="-342265"/>
            <a:r>
              <a:rPr lang="en-US" err="1"/>
              <a:t>Andinoacara</a:t>
            </a:r>
            <a:r>
              <a:rPr lang="en-US"/>
              <a:t> </a:t>
            </a:r>
            <a:r>
              <a:rPr lang="en-US" err="1"/>
              <a:t>Rivulatus</a:t>
            </a:r>
            <a:r>
              <a:rPr lang="en-US"/>
              <a:t> - "Green Terror"</a:t>
            </a:r>
          </a:p>
          <a:p>
            <a:pPr marL="0" indent="0">
              <a:buNone/>
            </a:pPr>
            <a:endParaRPr lang="en-US"/>
          </a:p>
          <a:p>
            <a:pPr marL="342265" indent="-342265"/>
            <a:r>
              <a:rPr lang="en-US" err="1"/>
              <a:t>Amphilophus</a:t>
            </a:r>
            <a:r>
              <a:rPr lang="en-US"/>
              <a:t> Piebald - "Piebald Midas"</a:t>
            </a:r>
          </a:p>
          <a:p>
            <a:pPr marL="342265" indent="-342265"/>
            <a:endParaRPr lang="en-US"/>
          </a:p>
          <a:p>
            <a:pPr marL="342265" indent="-342265"/>
            <a:r>
              <a:rPr lang="en-US" err="1"/>
              <a:t>Herichthys</a:t>
            </a:r>
            <a:r>
              <a:rPr lang="en-US"/>
              <a:t> </a:t>
            </a:r>
            <a:r>
              <a:rPr lang="en-US" err="1"/>
              <a:t>Cyanoguttatus</a:t>
            </a:r>
            <a:r>
              <a:rPr lang="en-US"/>
              <a:t> - "Texas Cichlid"</a:t>
            </a:r>
          </a:p>
          <a:p>
            <a:pPr marL="342265" indent="-342265"/>
            <a:endParaRPr lang="en-US"/>
          </a:p>
          <a:p>
            <a:pPr marL="0" indent="0">
              <a:buNone/>
            </a:pPr>
            <a:endParaRPr lang="en-US"/>
          </a:p>
        </p:txBody>
      </p:sp>
      <p:pic>
        <p:nvPicPr>
          <p:cNvPr id="4" name="Picture 4" descr="A close up of a fish&#10;&#10;Description automatically generated">
            <a:extLst>
              <a:ext uri="{FF2B5EF4-FFF2-40B4-BE49-F238E27FC236}">
                <a16:creationId xmlns:a16="http://schemas.microsoft.com/office/drawing/2014/main" id="{C4FADA2C-D64C-42EB-B93A-CC3659959B45}"/>
              </a:ext>
            </a:extLst>
          </p:cNvPr>
          <p:cNvPicPr>
            <a:picLocks noChangeAspect="1"/>
          </p:cNvPicPr>
          <p:nvPr/>
        </p:nvPicPr>
        <p:blipFill>
          <a:blip r:embed="rId4"/>
          <a:stretch>
            <a:fillRect/>
          </a:stretch>
        </p:blipFill>
        <p:spPr>
          <a:xfrm>
            <a:off x="6353208" y="1530779"/>
            <a:ext cx="2432470" cy="1599301"/>
          </a:xfrm>
          <a:prstGeom prst="rect">
            <a:avLst/>
          </a:prstGeom>
        </p:spPr>
      </p:pic>
      <p:pic>
        <p:nvPicPr>
          <p:cNvPr id="5" name="Picture 5" descr="A close up of a fish&#10;&#10;Description automatically generated">
            <a:extLst>
              <a:ext uri="{FF2B5EF4-FFF2-40B4-BE49-F238E27FC236}">
                <a16:creationId xmlns:a16="http://schemas.microsoft.com/office/drawing/2014/main" id="{D77C70B7-67B2-4329-B21B-D20F0A4A7E0C}"/>
              </a:ext>
            </a:extLst>
          </p:cNvPr>
          <p:cNvPicPr>
            <a:picLocks noChangeAspect="1"/>
          </p:cNvPicPr>
          <p:nvPr/>
        </p:nvPicPr>
        <p:blipFill>
          <a:blip r:embed="rId5"/>
          <a:stretch>
            <a:fillRect/>
          </a:stretch>
        </p:blipFill>
        <p:spPr>
          <a:xfrm>
            <a:off x="9267645" y="1529713"/>
            <a:ext cx="2441276" cy="1598839"/>
          </a:xfrm>
          <a:prstGeom prst="rect">
            <a:avLst/>
          </a:prstGeom>
        </p:spPr>
      </p:pic>
      <p:pic>
        <p:nvPicPr>
          <p:cNvPr id="6" name="Picture 6" descr="A close up of a fish&#10;&#10;Description automatically generated">
            <a:extLst>
              <a:ext uri="{FF2B5EF4-FFF2-40B4-BE49-F238E27FC236}">
                <a16:creationId xmlns:a16="http://schemas.microsoft.com/office/drawing/2014/main" id="{071710D2-6B25-4119-8804-370E2D9AC5E8}"/>
              </a:ext>
            </a:extLst>
          </p:cNvPr>
          <p:cNvPicPr>
            <a:picLocks noChangeAspect="1"/>
          </p:cNvPicPr>
          <p:nvPr/>
        </p:nvPicPr>
        <p:blipFill>
          <a:blip r:embed="rId6"/>
          <a:stretch>
            <a:fillRect/>
          </a:stretch>
        </p:blipFill>
        <p:spPr>
          <a:xfrm>
            <a:off x="6357759" y="3708012"/>
            <a:ext cx="2423843" cy="1771111"/>
          </a:xfrm>
          <a:prstGeom prst="rect">
            <a:avLst/>
          </a:prstGeom>
        </p:spPr>
      </p:pic>
      <p:pic>
        <p:nvPicPr>
          <p:cNvPr id="7" name="Picture 7" descr="A close up of a fish&#10;&#10;Description automatically generated">
            <a:extLst>
              <a:ext uri="{FF2B5EF4-FFF2-40B4-BE49-F238E27FC236}">
                <a16:creationId xmlns:a16="http://schemas.microsoft.com/office/drawing/2014/main" id="{243B1E2C-7ADA-442C-AE52-F54A86AA7027}"/>
              </a:ext>
            </a:extLst>
          </p:cNvPr>
          <p:cNvPicPr>
            <a:picLocks noChangeAspect="1"/>
          </p:cNvPicPr>
          <p:nvPr/>
        </p:nvPicPr>
        <p:blipFill>
          <a:blip r:embed="rId7"/>
          <a:stretch>
            <a:fillRect/>
          </a:stretch>
        </p:blipFill>
        <p:spPr>
          <a:xfrm>
            <a:off x="9272049" y="3722029"/>
            <a:ext cx="2432470" cy="1757453"/>
          </a:xfrm>
          <a:prstGeom prst="rect">
            <a:avLst/>
          </a:prstGeom>
        </p:spPr>
      </p:pic>
      <p:pic>
        <p:nvPicPr>
          <p:cNvPr id="10" name="Audio 9">
            <a:hlinkClick r:id="" action="ppaction://media"/>
            <a:extLst>
              <a:ext uri="{FF2B5EF4-FFF2-40B4-BE49-F238E27FC236}">
                <a16:creationId xmlns:a16="http://schemas.microsoft.com/office/drawing/2014/main" id="{CB1486D9-E293-4C7D-85C0-C5B05A933071}"/>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0000" y="6085490"/>
            <a:ext cx="609600" cy="609600"/>
          </a:xfrm>
          <a:prstGeom prst="rect">
            <a:avLst/>
          </a:prstGeom>
        </p:spPr>
      </p:pic>
    </p:spTree>
    <p:extLst>
      <p:ext uri="{BB962C8B-B14F-4D97-AF65-F5344CB8AC3E}">
        <p14:creationId xmlns:p14="http://schemas.microsoft.com/office/powerpoint/2010/main" val="2269106494"/>
      </p:ext>
    </p:extLst>
  </p:cSld>
  <p:clrMapOvr>
    <a:masterClrMapping/>
  </p:clrMapOvr>
  <mc:AlternateContent xmlns:mc="http://schemas.openxmlformats.org/markup-compatibility/2006">
    <mc:Choice xmlns:p14="http://schemas.microsoft.com/office/powerpoint/2010/main" Requires="p14">
      <p:transition spd="slow" p14:dur="2000" advTm="22269"/>
    </mc:Choice>
    <mc:Fallback>
      <p:transition spd="slow" advTm="22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4078A-C44F-4D85-AEAF-035A6BB4C4AC}"/>
              </a:ext>
            </a:extLst>
          </p:cNvPr>
          <p:cNvSpPr>
            <a:spLocks noGrp="1"/>
          </p:cNvSpPr>
          <p:nvPr>
            <p:ph type="title"/>
          </p:nvPr>
        </p:nvSpPr>
        <p:spPr/>
        <p:txBody>
          <a:bodyPr/>
          <a:lstStyle/>
          <a:p>
            <a:r>
              <a:rPr lang="en-US"/>
              <a:t>Customer requirements/Engineering requirements</a:t>
            </a:r>
          </a:p>
        </p:txBody>
      </p:sp>
      <p:sp>
        <p:nvSpPr>
          <p:cNvPr id="3" name="Content Placeholder 2">
            <a:extLst>
              <a:ext uri="{FF2B5EF4-FFF2-40B4-BE49-F238E27FC236}">
                <a16:creationId xmlns:a16="http://schemas.microsoft.com/office/drawing/2014/main" id="{26261499-F28E-4933-9C8D-9BD5276476F0}"/>
              </a:ext>
            </a:extLst>
          </p:cNvPr>
          <p:cNvSpPr>
            <a:spLocks noGrp="1"/>
          </p:cNvSpPr>
          <p:nvPr>
            <p:ph idx="1"/>
          </p:nvPr>
        </p:nvSpPr>
        <p:spPr>
          <a:xfrm>
            <a:off x="838200" y="1825625"/>
            <a:ext cx="4495800" cy="4351338"/>
          </a:xfrm>
        </p:spPr>
        <p:txBody>
          <a:bodyPr vert="horz" lIns="91440" tIns="45720" rIns="91440" bIns="45720" rtlCol="0" anchor="t">
            <a:normAutofit/>
          </a:bodyPr>
          <a:lstStyle/>
          <a:p>
            <a:r>
              <a:rPr lang="en-US"/>
              <a:t>Customer requirements not met</a:t>
            </a:r>
          </a:p>
          <a:p>
            <a:pPr lvl="1"/>
            <a:r>
              <a:rPr lang="en-US"/>
              <a:t>Small footprint</a:t>
            </a:r>
          </a:p>
          <a:p>
            <a:pPr lvl="1"/>
            <a:r>
              <a:rPr lang="en-US"/>
              <a:t>Sufficient lighting </a:t>
            </a:r>
          </a:p>
          <a:p>
            <a:pPr lvl="1"/>
            <a:r>
              <a:rPr lang="en-US"/>
              <a:t>Minimal electrical operating cost</a:t>
            </a:r>
          </a:p>
          <a:p>
            <a:pPr lvl="1"/>
            <a:r>
              <a:rPr lang="en-US"/>
              <a:t>Operation noise </a:t>
            </a:r>
          </a:p>
          <a:p>
            <a:pPr lvl="1"/>
            <a:r>
              <a:rPr lang="en-US"/>
              <a:t>Maintain proper nutrient solution basicity automatically </a:t>
            </a:r>
          </a:p>
          <a:p>
            <a:endParaRPr lang="en-US"/>
          </a:p>
        </p:txBody>
      </p:sp>
      <p:graphicFrame>
        <p:nvGraphicFramePr>
          <p:cNvPr id="4" name="Table 3">
            <a:extLst>
              <a:ext uri="{FF2B5EF4-FFF2-40B4-BE49-F238E27FC236}">
                <a16:creationId xmlns:a16="http://schemas.microsoft.com/office/drawing/2014/main" id="{07A2C2BB-C18D-4F48-AB4B-1111958C06D8}"/>
              </a:ext>
            </a:extLst>
          </p:cNvPr>
          <p:cNvGraphicFramePr>
            <a:graphicFrameLocks noGrp="1"/>
          </p:cNvGraphicFramePr>
          <p:nvPr>
            <p:extLst>
              <p:ext uri="{D42A27DB-BD31-4B8C-83A1-F6EECF244321}">
                <p14:modId xmlns:p14="http://schemas.microsoft.com/office/powerpoint/2010/main" val="4057014251"/>
              </p:ext>
            </p:extLst>
          </p:nvPr>
        </p:nvGraphicFramePr>
        <p:xfrm>
          <a:off x="5764456" y="1569909"/>
          <a:ext cx="5917906" cy="4094069"/>
        </p:xfrm>
        <a:graphic>
          <a:graphicData uri="http://schemas.openxmlformats.org/drawingml/2006/table">
            <a:tbl>
              <a:tblPr/>
              <a:tblGrid>
                <a:gridCol w="3097791">
                  <a:extLst>
                    <a:ext uri="{9D8B030D-6E8A-4147-A177-3AD203B41FA5}">
                      <a16:colId xmlns:a16="http://schemas.microsoft.com/office/drawing/2014/main" val="4190601057"/>
                    </a:ext>
                  </a:extLst>
                </a:gridCol>
                <a:gridCol w="2820115">
                  <a:extLst>
                    <a:ext uri="{9D8B030D-6E8A-4147-A177-3AD203B41FA5}">
                      <a16:colId xmlns:a16="http://schemas.microsoft.com/office/drawing/2014/main" val="3321257995"/>
                    </a:ext>
                  </a:extLst>
                </a:gridCol>
              </a:tblGrid>
              <a:tr h="410020">
                <a:tc>
                  <a:txBody>
                    <a:bodyPr/>
                    <a:lstStyle/>
                    <a:p>
                      <a:pPr algn="ctr" fontAlgn="b"/>
                      <a:r>
                        <a:rPr lang="en-US" sz="1600" b="1" i="0" u="none" strike="noStrike">
                          <a:effectLst/>
                          <a:latin typeface="Arial"/>
                        </a:rPr>
                        <a:t>Customer Requirements</a:t>
                      </a:r>
                    </a:p>
                  </a:txBody>
                  <a:tcPr marL="9525" marR="9525" marT="9525" marB="0" anchor="b">
                    <a:lnL>
                      <a:noFill/>
                    </a:lnL>
                    <a:lnR>
                      <a:noFill/>
                    </a:lnR>
                    <a:lnT>
                      <a:noFill/>
                    </a:lnT>
                    <a:lnB>
                      <a:noFill/>
                    </a:lnB>
                  </a:tcPr>
                </a:tc>
                <a:tc>
                  <a:txBody>
                    <a:bodyPr/>
                    <a:lstStyle/>
                    <a:p>
                      <a:pPr algn="ctr" fontAlgn="b"/>
                      <a:r>
                        <a:rPr lang="en-US" sz="1600" b="1" i="0" u="none" strike="noStrike">
                          <a:effectLst/>
                          <a:latin typeface="Arial"/>
                        </a:rPr>
                        <a:t>Target Engineering Requirements</a:t>
                      </a:r>
                    </a:p>
                  </a:txBody>
                  <a:tcPr marL="9525" marR="9525" marT="9525" marB="0" anchor="b">
                    <a:lnL>
                      <a:noFill/>
                    </a:lnL>
                    <a:lnR>
                      <a:noFill/>
                    </a:lnR>
                    <a:lnT>
                      <a:noFill/>
                    </a:lnT>
                    <a:lnB>
                      <a:noFill/>
                    </a:lnB>
                  </a:tcPr>
                </a:tc>
                <a:extLst>
                  <a:ext uri="{0D108BD9-81ED-4DB2-BD59-A6C34878D82A}">
                    <a16:rowId xmlns:a16="http://schemas.microsoft.com/office/drawing/2014/main" val="1029172438"/>
                  </a:ext>
                </a:extLst>
              </a:tr>
              <a:tr h="370096">
                <a:tc>
                  <a:txBody>
                    <a:bodyPr/>
                    <a:lstStyle/>
                    <a:p>
                      <a:pPr marL="285750" indent="-285750" algn="l" fontAlgn="b">
                        <a:buFont typeface="Arial" panose="020B0604020202020204" pitchFamily="34" charset="0"/>
                        <a:buChar char="•"/>
                      </a:pPr>
                      <a:r>
                        <a:rPr lang="en-US" sz="1600" b="0" i="0" u="none" strike="noStrike">
                          <a:effectLst/>
                          <a:latin typeface="Arial"/>
                        </a:rPr>
                        <a:t>Sufficient lighting </a:t>
                      </a:r>
                    </a:p>
                  </a:txBody>
                  <a:tcPr marL="9525" marR="9525" marT="9525" marB="0" anchor="b">
                    <a:lnL>
                      <a:noFill/>
                    </a:lnL>
                    <a:lnR>
                      <a:noFill/>
                    </a:lnR>
                    <a:lnT>
                      <a:noFill/>
                    </a:lnT>
                    <a:lnB>
                      <a:noFill/>
                    </a:lnB>
                  </a:tcPr>
                </a:tc>
                <a:tc>
                  <a:txBody>
                    <a:bodyPr/>
                    <a:lstStyle/>
                    <a:p>
                      <a:pPr marL="285750" indent="-285750" algn="l" fontAlgn="b">
                        <a:buFont typeface="Arial" panose="020B0604020202020204" pitchFamily="34" charset="0"/>
                        <a:buChar char="•"/>
                      </a:pPr>
                      <a:r>
                        <a:rPr lang="en-US" sz="1600" b="0" i="0" u="none" strike="noStrike">
                          <a:effectLst/>
                          <a:latin typeface="Arial"/>
                        </a:rPr>
                        <a:t>200 PPFD</a:t>
                      </a:r>
                    </a:p>
                  </a:txBody>
                  <a:tcPr marL="9525" marR="9525" marT="9525" marB="0" anchor="b">
                    <a:lnL>
                      <a:noFill/>
                    </a:lnL>
                    <a:lnR>
                      <a:noFill/>
                    </a:lnR>
                    <a:lnT>
                      <a:noFill/>
                    </a:lnT>
                    <a:lnB>
                      <a:noFill/>
                    </a:lnB>
                  </a:tcPr>
                </a:tc>
                <a:extLst>
                  <a:ext uri="{0D108BD9-81ED-4DB2-BD59-A6C34878D82A}">
                    <a16:rowId xmlns:a16="http://schemas.microsoft.com/office/drawing/2014/main" val="1300898823"/>
                  </a:ext>
                </a:extLst>
              </a:tr>
              <a:tr h="370096">
                <a:tc>
                  <a:txBody>
                    <a:bodyPr/>
                    <a:lstStyle/>
                    <a:p>
                      <a:pPr marL="285750" indent="-285750" algn="l" fontAlgn="b">
                        <a:buFont typeface="Arial" panose="020B0604020202020204" pitchFamily="34" charset="0"/>
                        <a:buChar char="•"/>
                      </a:pPr>
                      <a:r>
                        <a:rPr lang="en-US" sz="1600" b="0" i="0" u="none" strike="noStrike">
                          <a:effectLst/>
                          <a:latin typeface="Arial"/>
                        </a:rPr>
                        <a:t>Maintain proper nutrient solution basicity automatically </a:t>
                      </a:r>
                    </a:p>
                  </a:txBody>
                  <a:tcPr marL="9525" marR="9525" marT="9525" marB="0" anchor="b">
                    <a:lnL>
                      <a:noFill/>
                    </a:lnL>
                    <a:lnR>
                      <a:noFill/>
                    </a:lnR>
                    <a:lnT>
                      <a:noFill/>
                    </a:lnT>
                    <a:lnB>
                      <a:noFill/>
                    </a:lnB>
                  </a:tcPr>
                </a:tc>
                <a:tc>
                  <a:txBody>
                    <a:bodyPr/>
                    <a:lstStyle/>
                    <a:p>
                      <a:pPr marL="285750" indent="-285750" algn="l" fontAlgn="b">
                        <a:buFont typeface="Arial" panose="020B0604020202020204" pitchFamily="34" charset="0"/>
                        <a:buChar char="•"/>
                      </a:pPr>
                      <a:r>
                        <a:rPr lang="en-US" sz="1600" b="0" i="0" u="none" strike="noStrike">
                          <a:effectLst/>
                          <a:latin typeface="Arial"/>
                        </a:rPr>
                        <a:t>6.8 - 7.2 PH</a:t>
                      </a:r>
                    </a:p>
                  </a:txBody>
                  <a:tcPr marL="9525" marR="9525" marT="9525" marB="0" anchor="b">
                    <a:lnL>
                      <a:noFill/>
                    </a:lnL>
                    <a:lnR>
                      <a:noFill/>
                    </a:lnR>
                    <a:lnT>
                      <a:noFill/>
                    </a:lnT>
                    <a:lnB>
                      <a:noFill/>
                    </a:lnB>
                  </a:tcPr>
                </a:tc>
                <a:extLst>
                  <a:ext uri="{0D108BD9-81ED-4DB2-BD59-A6C34878D82A}">
                    <a16:rowId xmlns:a16="http://schemas.microsoft.com/office/drawing/2014/main" val="2816326295"/>
                  </a:ext>
                </a:extLst>
              </a:tr>
              <a:tr h="370096">
                <a:tc>
                  <a:txBody>
                    <a:bodyPr/>
                    <a:lstStyle/>
                    <a:p>
                      <a:pPr marL="285750" indent="-285750" algn="l" fontAlgn="b">
                        <a:buFont typeface="Arial" panose="020B0604020202020204" pitchFamily="34" charset="0"/>
                        <a:buChar char="•"/>
                      </a:pPr>
                      <a:r>
                        <a:rPr lang="en-US" sz="1600" b="0" i="0" u="none" strike="noStrike">
                          <a:effectLst/>
                          <a:latin typeface="Arial"/>
                        </a:rPr>
                        <a:t>Maintain water temperature </a:t>
                      </a:r>
                    </a:p>
                  </a:txBody>
                  <a:tcPr marL="9525" marR="9525" marT="9525" marB="0" anchor="b">
                    <a:lnL>
                      <a:noFill/>
                    </a:lnL>
                    <a:lnR>
                      <a:noFill/>
                    </a:lnR>
                    <a:lnT>
                      <a:noFill/>
                    </a:lnT>
                    <a:lnB>
                      <a:noFill/>
                    </a:lnB>
                  </a:tcPr>
                </a:tc>
                <a:tc>
                  <a:txBody>
                    <a:bodyPr/>
                    <a:lstStyle/>
                    <a:p>
                      <a:pPr marL="285750" indent="-285750" algn="l" fontAlgn="b">
                        <a:buFont typeface="Arial" panose="020B0604020202020204" pitchFamily="34" charset="0"/>
                        <a:buChar char="•"/>
                      </a:pPr>
                      <a:r>
                        <a:rPr lang="en-US" sz="1600" b="0" i="0" u="none" strike="noStrike">
                          <a:effectLst/>
                          <a:latin typeface="Arial"/>
                        </a:rPr>
                        <a:t>68°F-74°F</a:t>
                      </a:r>
                    </a:p>
                  </a:txBody>
                  <a:tcPr marL="9525" marR="9525" marT="9525" marB="0" anchor="b">
                    <a:lnL>
                      <a:noFill/>
                    </a:lnL>
                    <a:lnR>
                      <a:noFill/>
                    </a:lnR>
                    <a:lnT>
                      <a:noFill/>
                    </a:lnT>
                    <a:lnB>
                      <a:noFill/>
                    </a:lnB>
                  </a:tcPr>
                </a:tc>
                <a:extLst>
                  <a:ext uri="{0D108BD9-81ED-4DB2-BD59-A6C34878D82A}">
                    <a16:rowId xmlns:a16="http://schemas.microsoft.com/office/drawing/2014/main" val="4207650640"/>
                  </a:ext>
                </a:extLst>
              </a:tr>
              <a:tr h="370096">
                <a:tc>
                  <a:txBody>
                    <a:bodyPr/>
                    <a:lstStyle/>
                    <a:p>
                      <a:pPr marL="285750" indent="-285750" algn="l" fontAlgn="b">
                        <a:buFont typeface="Arial" panose="020B0604020202020204" pitchFamily="34" charset="0"/>
                        <a:buChar char="•"/>
                      </a:pPr>
                      <a:r>
                        <a:rPr lang="en-US" sz="1600" b="0" i="0" u="none" strike="noStrike">
                          <a:effectLst/>
                          <a:latin typeface="Arial"/>
                        </a:rPr>
                        <a:t>Support fish tank weight</a:t>
                      </a:r>
                    </a:p>
                  </a:txBody>
                  <a:tcPr marL="9525" marR="9525" marT="9525" marB="0" anchor="b">
                    <a:lnL>
                      <a:noFill/>
                    </a:lnL>
                    <a:lnR>
                      <a:noFill/>
                    </a:lnR>
                    <a:lnT>
                      <a:noFill/>
                    </a:lnT>
                    <a:lnB>
                      <a:noFill/>
                    </a:lnB>
                  </a:tcPr>
                </a:tc>
                <a:tc>
                  <a:txBody>
                    <a:bodyPr/>
                    <a:lstStyle/>
                    <a:p>
                      <a:pPr marL="285750" indent="-285750" algn="l" fontAlgn="b">
                        <a:buFont typeface="Arial" panose="020B0604020202020204" pitchFamily="34" charset="0"/>
                        <a:buChar char="•"/>
                      </a:pPr>
                      <a:r>
                        <a:rPr lang="en-US" sz="1600" b="0" i="0" u="none" strike="noStrike">
                          <a:effectLst/>
                          <a:latin typeface="Arial"/>
                        </a:rPr>
                        <a:t>Support 1300 lbs</a:t>
                      </a:r>
                    </a:p>
                  </a:txBody>
                  <a:tcPr marL="9525" marR="9525" marT="9525" marB="0" anchor="b">
                    <a:lnL>
                      <a:noFill/>
                    </a:lnL>
                    <a:lnR>
                      <a:noFill/>
                    </a:lnR>
                    <a:lnT>
                      <a:noFill/>
                    </a:lnT>
                    <a:lnB>
                      <a:noFill/>
                    </a:lnB>
                  </a:tcPr>
                </a:tc>
                <a:extLst>
                  <a:ext uri="{0D108BD9-81ED-4DB2-BD59-A6C34878D82A}">
                    <a16:rowId xmlns:a16="http://schemas.microsoft.com/office/drawing/2014/main" val="1678850214"/>
                  </a:ext>
                </a:extLst>
              </a:tr>
              <a:tr h="370096">
                <a:tc>
                  <a:txBody>
                    <a:bodyPr/>
                    <a:lstStyle/>
                    <a:p>
                      <a:pPr marL="285750" indent="-285750" algn="l" fontAlgn="b">
                        <a:buFont typeface="Arial" panose="020B0604020202020204" pitchFamily="34" charset="0"/>
                        <a:buChar char="•"/>
                      </a:pPr>
                      <a:r>
                        <a:rPr lang="en-US" sz="1600" b="0" i="0" u="none" strike="noStrike">
                          <a:effectLst/>
                          <a:latin typeface="Arial"/>
                        </a:rPr>
                        <a:t>Adequate flow rate</a:t>
                      </a:r>
                    </a:p>
                  </a:txBody>
                  <a:tcPr marL="9525" marR="9525" marT="9525" marB="0" anchor="b">
                    <a:lnL>
                      <a:noFill/>
                    </a:lnL>
                    <a:lnR>
                      <a:noFill/>
                    </a:lnR>
                    <a:lnT>
                      <a:noFill/>
                    </a:lnT>
                    <a:lnB>
                      <a:noFill/>
                    </a:lnB>
                  </a:tcPr>
                </a:tc>
                <a:tc>
                  <a:txBody>
                    <a:bodyPr/>
                    <a:lstStyle/>
                    <a:p>
                      <a:pPr marL="285750" indent="-285750" algn="l" fontAlgn="b">
                        <a:buFont typeface="Arial" panose="020B0604020202020204" pitchFamily="34" charset="0"/>
                        <a:buChar char="•"/>
                      </a:pPr>
                      <a:r>
                        <a:rPr lang="en-US" sz="1600" b="0" i="0" u="none" strike="noStrike">
                          <a:effectLst/>
                          <a:latin typeface="Arial"/>
                        </a:rPr>
                        <a:t>28 GPH</a:t>
                      </a:r>
                    </a:p>
                  </a:txBody>
                  <a:tcPr marL="9525" marR="9525" marT="9525" marB="0" anchor="b">
                    <a:lnL>
                      <a:noFill/>
                    </a:lnL>
                    <a:lnR>
                      <a:noFill/>
                    </a:lnR>
                    <a:lnT>
                      <a:noFill/>
                    </a:lnT>
                    <a:lnB>
                      <a:noFill/>
                    </a:lnB>
                  </a:tcPr>
                </a:tc>
                <a:extLst>
                  <a:ext uri="{0D108BD9-81ED-4DB2-BD59-A6C34878D82A}">
                    <a16:rowId xmlns:a16="http://schemas.microsoft.com/office/drawing/2014/main" val="1456586406"/>
                  </a:ext>
                </a:extLst>
              </a:tr>
              <a:tr h="370096">
                <a:tc>
                  <a:txBody>
                    <a:bodyPr/>
                    <a:lstStyle/>
                    <a:p>
                      <a:pPr marL="285750" indent="-285750" algn="l" fontAlgn="b">
                        <a:buFont typeface="Arial" panose="020B0604020202020204" pitchFamily="34" charset="0"/>
                        <a:buChar char="•"/>
                      </a:pPr>
                      <a:r>
                        <a:rPr lang="en-US" sz="1600" b="0" i="0" u="none" strike="noStrike">
                          <a:effectLst/>
                          <a:latin typeface="Arial"/>
                        </a:rPr>
                        <a:t>Minimal electrical operating cost</a:t>
                      </a:r>
                    </a:p>
                  </a:txBody>
                  <a:tcPr marL="9525" marR="9525" marT="9525" marB="0" anchor="b">
                    <a:lnL>
                      <a:noFill/>
                    </a:lnL>
                    <a:lnR>
                      <a:noFill/>
                    </a:lnR>
                    <a:lnT>
                      <a:noFill/>
                    </a:lnT>
                    <a:lnB>
                      <a:noFill/>
                    </a:lnB>
                  </a:tcPr>
                </a:tc>
                <a:tc>
                  <a:txBody>
                    <a:bodyPr/>
                    <a:lstStyle/>
                    <a:p>
                      <a:pPr marL="285750" indent="-285750" algn="l" fontAlgn="b">
                        <a:buFont typeface="Arial" panose="020B0604020202020204" pitchFamily="34" charset="0"/>
                        <a:buChar char="•"/>
                      </a:pPr>
                      <a:r>
                        <a:rPr lang="en-US" sz="1600" b="0" i="0" u="none" strike="noStrike">
                          <a:effectLst/>
                          <a:latin typeface="Arial"/>
                        </a:rPr>
                        <a:t>~$60 per month </a:t>
                      </a:r>
                    </a:p>
                  </a:txBody>
                  <a:tcPr marL="9525" marR="9525" marT="9525" marB="0" anchor="b">
                    <a:lnL>
                      <a:noFill/>
                    </a:lnL>
                    <a:lnR>
                      <a:noFill/>
                    </a:lnR>
                    <a:lnT>
                      <a:noFill/>
                    </a:lnT>
                    <a:lnB>
                      <a:noFill/>
                    </a:lnB>
                  </a:tcPr>
                </a:tc>
                <a:extLst>
                  <a:ext uri="{0D108BD9-81ED-4DB2-BD59-A6C34878D82A}">
                    <a16:rowId xmlns:a16="http://schemas.microsoft.com/office/drawing/2014/main" val="672147130"/>
                  </a:ext>
                </a:extLst>
              </a:tr>
              <a:tr h="381878">
                <a:tc>
                  <a:txBody>
                    <a:bodyPr/>
                    <a:lstStyle/>
                    <a:p>
                      <a:pPr marL="285750" indent="-285750" algn="l" fontAlgn="b">
                        <a:buFont typeface="Arial" panose="020B0604020202020204" pitchFamily="34" charset="0"/>
                        <a:buChar char="•"/>
                      </a:pPr>
                      <a:r>
                        <a:rPr lang="en-US" sz="1600" b="0" i="0" u="none" strike="noStrike">
                          <a:effectLst/>
                          <a:latin typeface="Arial"/>
                        </a:rPr>
                        <a:t>Small footprint</a:t>
                      </a:r>
                    </a:p>
                  </a:txBody>
                  <a:tcPr marL="9525" marR="9525" marT="9525" marB="0" anchor="b">
                    <a:lnL>
                      <a:noFill/>
                    </a:lnL>
                    <a:lnR>
                      <a:noFill/>
                    </a:lnR>
                    <a:lnT>
                      <a:noFill/>
                    </a:lnT>
                    <a:lnB>
                      <a:noFill/>
                    </a:lnB>
                  </a:tcPr>
                </a:tc>
                <a:tc>
                  <a:txBody>
                    <a:bodyPr/>
                    <a:lstStyle/>
                    <a:p>
                      <a:pPr marL="285750" indent="-285750" algn="l" fontAlgn="b">
                        <a:buFont typeface="Arial" panose="020B0604020202020204" pitchFamily="34" charset="0"/>
                        <a:buChar char="•"/>
                      </a:pPr>
                      <a:r>
                        <a:rPr lang="en-US" sz="1600" b="0" i="0" u="none" strike="noStrike">
                          <a:effectLst/>
                          <a:latin typeface="Arial"/>
                        </a:rPr>
                        <a:t>8 ft</a:t>
                      </a:r>
                      <a:r>
                        <a:rPr lang="en-US" sz="1600" b="0" i="0" u="none" strike="noStrike" baseline="30000">
                          <a:effectLst/>
                          <a:latin typeface="Arial"/>
                        </a:rPr>
                        <a:t>2</a:t>
                      </a:r>
                      <a:endParaRPr lang="en-US" sz="1600" b="0" i="0" u="none" strike="noStrike">
                        <a:effectLst/>
                        <a:latin typeface="Arial"/>
                      </a:endParaRPr>
                    </a:p>
                  </a:txBody>
                  <a:tcPr marL="9525" marR="9525" marT="9525" marB="0" anchor="b">
                    <a:lnL>
                      <a:noFill/>
                    </a:lnL>
                    <a:lnR>
                      <a:noFill/>
                    </a:lnR>
                    <a:lnT>
                      <a:noFill/>
                    </a:lnT>
                    <a:lnB>
                      <a:noFill/>
                    </a:lnB>
                  </a:tcPr>
                </a:tc>
                <a:extLst>
                  <a:ext uri="{0D108BD9-81ED-4DB2-BD59-A6C34878D82A}">
                    <a16:rowId xmlns:a16="http://schemas.microsoft.com/office/drawing/2014/main" val="4160830137"/>
                  </a:ext>
                </a:extLst>
              </a:tr>
              <a:tr h="370096">
                <a:tc>
                  <a:txBody>
                    <a:bodyPr/>
                    <a:lstStyle/>
                    <a:p>
                      <a:pPr marL="285750" indent="-285750" algn="l" fontAlgn="b">
                        <a:buFont typeface="Arial" panose="020B0604020202020204" pitchFamily="34" charset="0"/>
                        <a:buChar char="•"/>
                      </a:pPr>
                      <a:r>
                        <a:rPr lang="en-US" sz="1600" b="0" i="0" u="none" strike="noStrike">
                          <a:effectLst/>
                          <a:latin typeface="Arial"/>
                        </a:rPr>
                        <a:t>Quiet</a:t>
                      </a:r>
                    </a:p>
                  </a:txBody>
                  <a:tcPr marL="9525" marR="9525" marT="9525" marB="0" anchor="b">
                    <a:lnL>
                      <a:noFill/>
                    </a:lnL>
                    <a:lnR>
                      <a:noFill/>
                    </a:lnR>
                    <a:lnT>
                      <a:noFill/>
                    </a:lnT>
                    <a:lnB>
                      <a:noFill/>
                    </a:lnB>
                  </a:tcPr>
                </a:tc>
                <a:tc>
                  <a:txBody>
                    <a:bodyPr/>
                    <a:lstStyle/>
                    <a:p>
                      <a:pPr marL="285750" indent="-285750" algn="l" fontAlgn="b">
                        <a:buFont typeface="Arial" panose="020B0604020202020204" pitchFamily="34" charset="0"/>
                        <a:buChar char="•"/>
                      </a:pPr>
                      <a:r>
                        <a:rPr lang="en-US" sz="1600" b="0" i="0" u="none" strike="noStrike">
                          <a:effectLst/>
                          <a:latin typeface="Arial"/>
                        </a:rPr>
                        <a:t>55 Decibels</a:t>
                      </a:r>
                    </a:p>
                  </a:txBody>
                  <a:tcPr marL="9525" marR="9525" marT="9525" marB="0" anchor="b">
                    <a:lnL>
                      <a:noFill/>
                    </a:lnL>
                    <a:lnR>
                      <a:noFill/>
                    </a:lnR>
                    <a:lnT>
                      <a:noFill/>
                    </a:lnT>
                    <a:lnB>
                      <a:noFill/>
                    </a:lnB>
                  </a:tcPr>
                </a:tc>
                <a:extLst>
                  <a:ext uri="{0D108BD9-81ED-4DB2-BD59-A6C34878D82A}">
                    <a16:rowId xmlns:a16="http://schemas.microsoft.com/office/drawing/2014/main" val="2563307491"/>
                  </a:ext>
                </a:extLst>
              </a:tr>
              <a:tr h="370096">
                <a:tc>
                  <a:txBody>
                    <a:bodyPr/>
                    <a:lstStyle/>
                    <a:p>
                      <a:pPr marL="285750" indent="-285750" algn="l" fontAlgn="b">
                        <a:buFont typeface="Arial" panose="020B0604020202020204" pitchFamily="34" charset="0"/>
                        <a:buChar char="•"/>
                      </a:pPr>
                      <a:r>
                        <a:rPr lang="en-US" sz="1600" b="0" i="0" u="none" strike="noStrike">
                          <a:effectLst/>
                          <a:latin typeface="Arial"/>
                        </a:rPr>
                        <a:t>Monitor flow rate</a:t>
                      </a:r>
                    </a:p>
                  </a:txBody>
                  <a:tcPr marL="9525" marR="9525" marT="9525" marB="0" anchor="b">
                    <a:lnL>
                      <a:noFill/>
                    </a:lnL>
                    <a:lnR>
                      <a:noFill/>
                    </a:lnR>
                    <a:lnT>
                      <a:noFill/>
                    </a:lnT>
                    <a:lnB>
                      <a:noFill/>
                    </a:lnB>
                  </a:tcPr>
                </a:tc>
                <a:tc>
                  <a:txBody>
                    <a:bodyPr/>
                    <a:lstStyle/>
                    <a:p>
                      <a:pPr marL="285750" indent="-285750" algn="l" fontAlgn="b">
                        <a:buFont typeface="Arial" panose="020B0604020202020204" pitchFamily="34" charset="0"/>
                        <a:buChar char="•"/>
                      </a:pPr>
                      <a:r>
                        <a:rPr lang="en-US" sz="1600" b="0" i="0" u="none" strike="noStrike">
                          <a:effectLst/>
                          <a:latin typeface="Arial"/>
                        </a:rPr>
                        <a:t>Alert @ flow rate &lt; 5 GPH</a:t>
                      </a:r>
                    </a:p>
                  </a:txBody>
                  <a:tcPr marL="9525" marR="9525" marT="9525" marB="0" anchor="b">
                    <a:lnL>
                      <a:noFill/>
                    </a:lnL>
                    <a:lnR>
                      <a:noFill/>
                    </a:lnR>
                    <a:lnT>
                      <a:noFill/>
                    </a:lnT>
                    <a:lnB>
                      <a:noFill/>
                    </a:lnB>
                  </a:tcPr>
                </a:tc>
                <a:extLst>
                  <a:ext uri="{0D108BD9-81ED-4DB2-BD59-A6C34878D82A}">
                    <a16:rowId xmlns:a16="http://schemas.microsoft.com/office/drawing/2014/main" val="2531533650"/>
                  </a:ext>
                </a:extLst>
              </a:tr>
            </a:tbl>
          </a:graphicData>
        </a:graphic>
      </p:graphicFrame>
      <p:pic>
        <p:nvPicPr>
          <p:cNvPr id="5" name="Audio 5">
            <a:hlinkClick r:id="" action="ppaction://media"/>
            <a:extLst>
              <a:ext uri="{FF2B5EF4-FFF2-40B4-BE49-F238E27FC236}">
                <a16:creationId xmlns:a16="http://schemas.microsoft.com/office/drawing/2014/main" id="{90CBE841-288A-4BB4-BCF8-61208692E8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1678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9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D055-CBB0-402B-90FC-483E0C992D19}"/>
              </a:ext>
            </a:extLst>
          </p:cNvPr>
          <p:cNvSpPr>
            <a:spLocks noGrp="1"/>
          </p:cNvSpPr>
          <p:nvPr>
            <p:ph type="title"/>
          </p:nvPr>
        </p:nvSpPr>
        <p:spPr/>
        <p:txBody>
          <a:bodyPr/>
          <a:lstStyle/>
          <a:p>
            <a:r>
              <a:rPr lang="en-US"/>
              <a:t>Manufacturing Obstacles</a:t>
            </a:r>
          </a:p>
        </p:txBody>
      </p:sp>
      <p:sp>
        <p:nvSpPr>
          <p:cNvPr id="3" name="Content Placeholder 2">
            <a:extLst>
              <a:ext uri="{FF2B5EF4-FFF2-40B4-BE49-F238E27FC236}">
                <a16:creationId xmlns:a16="http://schemas.microsoft.com/office/drawing/2014/main" id="{CB33174C-1594-4F19-9235-08B539F192BA}"/>
              </a:ext>
            </a:extLst>
          </p:cNvPr>
          <p:cNvSpPr>
            <a:spLocks noGrp="1"/>
          </p:cNvSpPr>
          <p:nvPr>
            <p:ph idx="1"/>
          </p:nvPr>
        </p:nvSpPr>
        <p:spPr/>
        <p:txBody>
          <a:bodyPr vert="horz" lIns="91440" tIns="45720" rIns="91440" bIns="45720" rtlCol="0" anchor="t">
            <a:normAutofit/>
          </a:bodyPr>
          <a:lstStyle/>
          <a:p>
            <a:pPr marL="342265" indent="-342265"/>
            <a:r>
              <a:rPr lang="en-US">
                <a:cs typeface="Calibri"/>
              </a:rPr>
              <a:t>Capping the troughs so the water would not drain out was a large hurdle for the team. The original 3D printed endcaps did not fit well and did not seal properly. The team ended up using the insulation to not only cap the troughs but reflect light back into the tank and growing area.</a:t>
            </a:r>
            <a:endParaRPr lang="en-US"/>
          </a:p>
          <a:p>
            <a:pPr marL="342265" indent="-342265"/>
            <a:endParaRPr lang="en-US">
              <a:cs typeface="Calibri"/>
            </a:endParaRPr>
          </a:p>
          <a:p>
            <a:pPr marL="0" indent="0">
              <a:buNone/>
            </a:pPr>
            <a:endParaRPr lang="en-US">
              <a:cs typeface="Calibri"/>
            </a:endParaRPr>
          </a:p>
        </p:txBody>
      </p:sp>
      <p:pic>
        <p:nvPicPr>
          <p:cNvPr id="5" name="Picture 4" descr="A picture containing table, indoor, building, sitting&#10;&#10;Description automatically generated">
            <a:extLst>
              <a:ext uri="{FF2B5EF4-FFF2-40B4-BE49-F238E27FC236}">
                <a16:creationId xmlns:a16="http://schemas.microsoft.com/office/drawing/2014/main" id="{EB5D2B9D-7066-4801-8AA7-7FD7104A5F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3321096" y="3155041"/>
            <a:ext cx="3587620" cy="2690715"/>
          </a:xfrm>
          <a:prstGeom prst="rect">
            <a:avLst/>
          </a:prstGeom>
        </p:spPr>
      </p:pic>
      <p:pic>
        <p:nvPicPr>
          <p:cNvPr id="7" name="Picture 6" descr="A picture containing riding, snow, train, person&#10;&#10;Description automatically generated">
            <a:extLst>
              <a:ext uri="{FF2B5EF4-FFF2-40B4-BE49-F238E27FC236}">
                <a16:creationId xmlns:a16="http://schemas.microsoft.com/office/drawing/2014/main" id="{3DDD6365-79ED-4D62-B6C8-D43CFB444A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0457" y="3099238"/>
            <a:ext cx="4981903" cy="2802320"/>
          </a:xfrm>
          <a:prstGeom prst="rect">
            <a:avLst/>
          </a:prstGeom>
        </p:spPr>
      </p:pic>
      <p:pic>
        <p:nvPicPr>
          <p:cNvPr id="9" name="Picture 8" descr="A picture containing light, building, sitting, table&#10;&#10;Description automatically generated">
            <a:extLst>
              <a:ext uri="{FF2B5EF4-FFF2-40B4-BE49-F238E27FC236}">
                <a16:creationId xmlns:a16="http://schemas.microsoft.com/office/drawing/2014/main" id="{6EC078CE-B0FC-48DE-997A-524DF7D4FF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146972" y="3155040"/>
            <a:ext cx="3587619" cy="2690715"/>
          </a:xfrm>
          <a:prstGeom prst="rect">
            <a:avLst/>
          </a:prstGeom>
        </p:spPr>
      </p:pic>
      <p:pic>
        <p:nvPicPr>
          <p:cNvPr id="4" name="Audio 3">
            <a:hlinkClick r:id="" action="ppaction://media"/>
            <a:extLst>
              <a:ext uri="{FF2B5EF4-FFF2-40B4-BE49-F238E27FC236}">
                <a16:creationId xmlns:a16="http://schemas.microsoft.com/office/drawing/2014/main" id="{617A9C6E-AAEA-4DDD-AFA6-8D36B090899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3812784387"/>
      </p:ext>
    </p:extLst>
  </p:cSld>
  <p:clrMapOvr>
    <a:masterClrMapping/>
  </p:clrMapOvr>
  <mc:AlternateContent xmlns:mc="http://schemas.openxmlformats.org/markup-compatibility/2006">
    <mc:Choice xmlns:p14="http://schemas.microsoft.com/office/powerpoint/2010/main" Requires="p14">
      <p:transition spd="slow" p14:dur="2000" advTm="18021"/>
    </mc:Choice>
    <mc:Fallback>
      <p:transition spd="slow" advTm="1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AB587B-2D66-4AD7-8AEF-DFBCC67D361B}"/>
              </a:ext>
            </a:extLst>
          </p:cNvPr>
          <p:cNvSpPr>
            <a:spLocks noGrp="1"/>
          </p:cNvSpPr>
          <p:nvPr>
            <p:ph type="title"/>
          </p:nvPr>
        </p:nvSpPr>
        <p:spPr/>
        <p:txBody>
          <a:bodyPr/>
          <a:lstStyle/>
          <a:p>
            <a:r>
              <a:rPr lang="en-US"/>
              <a:t>Manufacturing</a:t>
            </a:r>
          </a:p>
        </p:txBody>
      </p:sp>
      <p:sp>
        <p:nvSpPr>
          <p:cNvPr id="3" name="Content Placeholder 2">
            <a:extLst>
              <a:ext uri="{FF2B5EF4-FFF2-40B4-BE49-F238E27FC236}">
                <a16:creationId xmlns:a16="http://schemas.microsoft.com/office/drawing/2014/main" id="{B8A6081A-8A3D-4C33-848E-6FE3C3B8DC78}"/>
              </a:ext>
            </a:extLst>
          </p:cNvPr>
          <p:cNvSpPr>
            <a:spLocks noGrp="1"/>
          </p:cNvSpPr>
          <p:nvPr>
            <p:ph idx="1"/>
          </p:nvPr>
        </p:nvSpPr>
        <p:spPr/>
        <p:txBody>
          <a:bodyPr/>
          <a:lstStyle/>
          <a:p>
            <a:r>
              <a:rPr lang="en-US">
                <a:cs typeface="Calibri"/>
              </a:rPr>
              <a:t>Another large obstacle was the mounting of the Unistrut. The team wanted to make sure that the framing was stable and weight capable when installed. We opted to reinforce the tank stand with extra 2x4 pieces of wood to screw into.</a:t>
            </a:r>
          </a:p>
          <a:p>
            <a:endParaRPr lang="en-US"/>
          </a:p>
        </p:txBody>
      </p:sp>
      <p:pic>
        <p:nvPicPr>
          <p:cNvPr id="5" name="Picture 4" descr="A picture containing building, sitting, table, floor&#10;&#10;Description automatically generated">
            <a:extLst>
              <a:ext uri="{FF2B5EF4-FFF2-40B4-BE49-F238E27FC236}">
                <a16:creationId xmlns:a16="http://schemas.microsoft.com/office/drawing/2014/main" id="{28D73773-ED1A-4714-B607-8F52CAFB4B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683924" y="3061141"/>
            <a:ext cx="3636579" cy="2727434"/>
          </a:xfrm>
          <a:prstGeom prst="rect">
            <a:avLst/>
          </a:prstGeom>
        </p:spPr>
      </p:pic>
      <p:pic>
        <p:nvPicPr>
          <p:cNvPr id="7" name="Picture 6" descr="A picture containing wooden, sitting, wood, floor&#10;&#10;Description automatically generated">
            <a:extLst>
              <a:ext uri="{FF2B5EF4-FFF2-40B4-BE49-F238E27FC236}">
                <a16:creationId xmlns:a16="http://schemas.microsoft.com/office/drawing/2014/main" id="{60C507DA-B12C-4816-B4A7-132505F1BE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1871497" y="3061141"/>
            <a:ext cx="3636579" cy="2727435"/>
          </a:xfrm>
          <a:prstGeom prst="rect">
            <a:avLst/>
          </a:prstGeom>
        </p:spPr>
      </p:pic>
      <p:pic>
        <p:nvPicPr>
          <p:cNvPr id="4" name="Audio 3">
            <a:hlinkClick r:id="" action="ppaction://media"/>
            <a:extLst>
              <a:ext uri="{FF2B5EF4-FFF2-40B4-BE49-F238E27FC236}">
                <a16:creationId xmlns:a16="http://schemas.microsoft.com/office/drawing/2014/main" id="{7E6617BE-5519-4F71-945A-B86C0A2ED82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686127567"/>
      </p:ext>
    </p:extLst>
  </p:cSld>
  <p:clrMapOvr>
    <a:masterClrMapping/>
  </p:clrMapOvr>
  <mc:AlternateContent xmlns:mc="http://schemas.openxmlformats.org/markup-compatibility/2006">
    <mc:Choice xmlns:p14="http://schemas.microsoft.com/office/powerpoint/2010/main" Requires="p14">
      <p:transition spd="slow" p14:dur="2000" advTm="18189"/>
    </mc:Choice>
    <mc:Fallback>
      <p:transition spd="slow" advTm="1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8D4CD2-9A1A-4EFC-BBBA-DEDD691E1815}"/>
              </a:ext>
            </a:extLst>
          </p:cNvPr>
          <p:cNvSpPr>
            <a:spLocks noGrp="1"/>
          </p:cNvSpPr>
          <p:nvPr>
            <p:ph type="title"/>
          </p:nvPr>
        </p:nvSpPr>
        <p:spPr/>
        <p:txBody>
          <a:bodyPr/>
          <a:lstStyle/>
          <a:p>
            <a:r>
              <a:rPr lang="en-US"/>
              <a:t>Testing</a:t>
            </a:r>
          </a:p>
        </p:txBody>
      </p:sp>
      <p:sp>
        <p:nvSpPr>
          <p:cNvPr id="3" name="Content Placeholder 2">
            <a:extLst>
              <a:ext uri="{FF2B5EF4-FFF2-40B4-BE49-F238E27FC236}">
                <a16:creationId xmlns:a16="http://schemas.microsoft.com/office/drawing/2014/main" id="{618C30C1-3327-4847-8156-5AA71135A4EC}"/>
              </a:ext>
            </a:extLst>
          </p:cNvPr>
          <p:cNvSpPr>
            <a:spLocks noGrp="1"/>
          </p:cNvSpPr>
          <p:nvPr>
            <p:ph idx="1"/>
          </p:nvPr>
        </p:nvSpPr>
        <p:spPr/>
        <p:txBody>
          <a:bodyPr vert="horz" lIns="91440" tIns="45720" rIns="91440" bIns="45720" rtlCol="0" anchor="t">
            <a:normAutofit/>
          </a:bodyPr>
          <a:lstStyle/>
          <a:p>
            <a:r>
              <a:rPr lang="en-US"/>
              <a:t>Leak test</a:t>
            </a:r>
          </a:p>
          <a:p>
            <a:pPr lvl="1"/>
            <a:r>
              <a:rPr lang="en-US"/>
              <a:t>Fish tank </a:t>
            </a:r>
          </a:p>
          <a:p>
            <a:pPr lvl="1"/>
            <a:r>
              <a:rPr lang="en-US"/>
              <a:t>Troughs</a:t>
            </a:r>
            <a:endParaRPr lang="en-US">
              <a:cs typeface="Calibri" panose="020F0502020204030204"/>
            </a:endParaRPr>
          </a:p>
          <a:p>
            <a:pPr lvl="1"/>
            <a:r>
              <a:rPr lang="en-US"/>
              <a:t>Ensure minimal leaking in system. Leaks into the tank are acceptable</a:t>
            </a:r>
            <a:endParaRPr lang="en-US">
              <a:cs typeface="Calibri"/>
            </a:endParaRPr>
          </a:p>
          <a:p>
            <a:r>
              <a:rPr lang="en-US"/>
              <a:t>Load test</a:t>
            </a:r>
          </a:p>
          <a:p>
            <a:pPr lvl="1"/>
            <a:r>
              <a:rPr lang="en-US"/>
              <a:t>Filled troughs and tank with water</a:t>
            </a:r>
          </a:p>
          <a:p>
            <a:pPr lvl="1"/>
            <a:r>
              <a:rPr lang="en-US"/>
              <a:t>Structural components did not break or deform</a:t>
            </a:r>
          </a:p>
          <a:p>
            <a:r>
              <a:rPr lang="en-US"/>
              <a:t>Test water temperature</a:t>
            </a:r>
          </a:p>
          <a:p>
            <a:pPr lvl="1"/>
            <a:r>
              <a:rPr lang="en-US">
                <a:cs typeface="Calibri"/>
              </a:rPr>
              <a:t>Consistent water temperature over a few day period</a:t>
            </a:r>
          </a:p>
          <a:p>
            <a:r>
              <a:rPr lang="en-US"/>
              <a:t>Test sound levels with phone app</a:t>
            </a:r>
          </a:p>
        </p:txBody>
      </p:sp>
      <p:pic>
        <p:nvPicPr>
          <p:cNvPr id="4" name="Audio 3">
            <a:hlinkClick r:id="" action="ppaction://media"/>
            <a:extLst>
              <a:ext uri="{FF2B5EF4-FFF2-40B4-BE49-F238E27FC236}">
                <a16:creationId xmlns:a16="http://schemas.microsoft.com/office/drawing/2014/main" id="{259DBE56-3F81-499A-9988-3E234E9F3A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1970051501"/>
      </p:ext>
    </p:extLst>
  </p:cSld>
  <p:clrMapOvr>
    <a:masterClrMapping/>
  </p:clrMapOvr>
  <mc:AlternateContent xmlns:mc="http://schemas.openxmlformats.org/markup-compatibility/2006">
    <mc:Choice xmlns:p14="http://schemas.microsoft.com/office/powerpoint/2010/main" Requires="p14">
      <p:transition spd="slow" p14:dur="2000" advTm="48308"/>
    </mc:Choice>
    <mc:Fallback>
      <p:transition spd="slow" advTm="48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34AFF-A768-4949-92F0-DAA20EE348F9}"/>
              </a:ext>
            </a:extLst>
          </p:cNvPr>
          <p:cNvSpPr>
            <a:spLocks noGrp="1"/>
          </p:cNvSpPr>
          <p:nvPr>
            <p:ph type="title"/>
          </p:nvPr>
        </p:nvSpPr>
        <p:spPr/>
        <p:txBody>
          <a:bodyPr/>
          <a:lstStyle/>
          <a:p>
            <a:r>
              <a:rPr lang="en-US"/>
              <a:t>Budget</a:t>
            </a:r>
          </a:p>
        </p:txBody>
      </p:sp>
      <p:pic>
        <p:nvPicPr>
          <p:cNvPr id="5" name="Picture 4">
            <a:extLst>
              <a:ext uri="{FF2B5EF4-FFF2-40B4-BE49-F238E27FC236}">
                <a16:creationId xmlns:a16="http://schemas.microsoft.com/office/drawing/2014/main" id="{991DFD6B-7D42-41E6-BB3C-352DB17AA06C}"/>
              </a:ext>
            </a:extLst>
          </p:cNvPr>
          <p:cNvPicPr>
            <a:picLocks noChangeAspect="1"/>
          </p:cNvPicPr>
          <p:nvPr/>
        </p:nvPicPr>
        <p:blipFill>
          <a:blip r:embed="rId4"/>
          <a:stretch>
            <a:fillRect/>
          </a:stretch>
        </p:blipFill>
        <p:spPr>
          <a:xfrm>
            <a:off x="3773504" y="5050332"/>
            <a:ext cx="4277567" cy="811037"/>
          </a:xfrm>
          <a:prstGeom prst="rect">
            <a:avLst/>
          </a:prstGeom>
        </p:spPr>
      </p:pic>
      <p:sp>
        <p:nvSpPr>
          <p:cNvPr id="6" name="TextBox 5">
            <a:extLst>
              <a:ext uri="{FF2B5EF4-FFF2-40B4-BE49-F238E27FC236}">
                <a16:creationId xmlns:a16="http://schemas.microsoft.com/office/drawing/2014/main" id="{11F26E03-0832-4104-AAFE-FB25986D170F}"/>
              </a:ext>
            </a:extLst>
          </p:cNvPr>
          <p:cNvSpPr txBox="1"/>
          <p:nvPr/>
        </p:nvSpPr>
        <p:spPr>
          <a:xfrm>
            <a:off x="754117" y="1291295"/>
            <a:ext cx="4028219" cy="3690177"/>
          </a:xfrm>
          <a:prstGeom prst="rect">
            <a:avLst/>
          </a:prstGeom>
          <a:noFill/>
        </p:spPr>
        <p:txBody>
          <a:bodyPr wrap="square" lIns="91440" tIns="45720" rIns="91440" bIns="45720" rtlCol="0" anchor="t">
            <a:spAutoFit/>
          </a:bodyPr>
          <a:lstStyle/>
          <a:p>
            <a:pPr marL="285750" indent="-285750">
              <a:lnSpc>
                <a:spcPct val="200000"/>
              </a:lnSpc>
              <a:buFont typeface="Arial" panose="020B0604020202020204" pitchFamily="34" charset="0"/>
              <a:buChar char="•"/>
            </a:pPr>
            <a:r>
              <a:rPr lang="en-US">
                <a:latin typeface="Arial"/>
                <a:cs typeface="Arial"/>
              </a:rPr>
              <a:t>Discounts</a:t>
            </a:r>
            <a:endParaRPr lang="en-US"/>
          </a:p>
          <a:p>
            <a:pPr marL="285750" indent="-285750">
              <a:lnSpc>
                <a:spcPct val="200000"/>
              </a:lnSpc>
              <a:buFont typeface="Arial" panose="020B0604020202020204" pitchFamily="34" charset="0"/>
              <a:buChar char="•"/>
            </a:pPr>
            <a:r>
              <a:rPr lang="en-US">
                <a:latin typeface="Arial"/>
                <a:cs typeface="Arial"/>
              </a:rPr>
              <a:t>Markdowns </a:t>
            </a:r>
            <a:endParaRPr lang="en-US">
              <a:cs typeface="Arial" charset="0"/>
            </a:endParaRPr>
          </a:p>
          <a:p>
            <a:pPr marL="285750" indent="-285750">
              <a:lnSpc>
                <a:spcPct val="200000"/>
              </a:lnSpc>
              <a:buFont typeface="Arial" panose="020B0604020202020204" pitchFamily="34" charset="0"/>
              <a:buChar char="•"/>
            </a:pPr>
            <a:r>
              <a:rPr lang="en-US">
                <a:latin typeface="Arial"/>
                <a:cs typeface="Arial"/>
              </a:rPr>
              <a:t>Avoided shipping fees when possible</a:t>
            </a:r>
          </a:p>
          <a:p>
            <a:pPr marL="285750" indent="-285750">
              <a:lnSpc>
                <a:spcPct val="200000"/>
              </a:lnSpc>
              <a:buFont typeface="Arial" panose="020B0604020202020204" pitchFamily="34" charset="0"/>
              <a:buChar char="•"/>
            </a:pPr>
            <a:r>
              <a:rPr lang="en-US">
                <a:latin typeface="Arial"/>
                <a:cs typeface="Arial"/>
              </a:rPr>
              <a:t>Used personal excess materials</a:t>
            </a:r>
          </a:p>
        </p:txBody>
      </p:sp>
      <p:pic>
        <p:nvPicPr>
          <p:cNvPr id="12" name="Picture 11">
            <a:extLst>
              <a:ext uri="{FF2B5EF4-FFF2-40B4-BE49-F238E27FC236}">
                <a16:creationId xmlns:a16="http://schemas.microsoft.com/office/drawing/2014/main" id="{1B07280E-2F5A-4675-8370-88CD4F852AAF}"/>
              </a:ext>
            </a:extLst>
          </p:cNvPr>
          <p:cNvPicPr>
            <a:picLocks noChangeAspect="1"/>
          </p:cNvPicPr>
          <p:nvPr/>
        </p:nvPicPr>
        <p:blipFill>
          <a:blip r:embed="rId5"/>
          <a:stretch>
            <a:fillRect/>
          </a:stretch>
        </p:blipFill>
        <p:spPr>
          <a:xfrm>
            <a:off x="6262893" y="1291295"/>
            <a:ext cx="5174990" cy="3364658"/>
          </a:xfrm>
          <a:prstGeom prst="rect">
            <a:avLst/>
          </a:prstGeom>
        </p:spPr>
      </p:pic>
      <p:pic>
        <p:nvPicPr>
          <p:cNvPr id="4" name="Audio 3">
            <a:hlinkClick r:id="" action="ppaction://media"/>
            <a:extLst>
              <a:ext uri="{FF2B5EF4-FFF2-40B4-BE49-F238E27FC236}">
                <a16:creationId xmlns:a16="http://schemas.microsoft.com/office/drawing/2014/main" id="{0D2E6F67-01D3-422A-800E-5276DDBA502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26731660"/>
      </p:ext>
    </p:extLst>
  </p:cSld>
  <p:clrMapOvr>
    <a:masterClrMapping/>
  </p:clrMapOvr>
  <mc:AlternateContent xmlns:mc="http://schemas.openxmlformats.org/markup-compatibility/2006">
    <mc:Choice xmlns:p14="http://schemas.microsoft.com/office/powerpoint/2010/main" Requires="p14">
      <p:transition spd="slow" p14:dur="2000" advTm="97398"/>
    </mc:Choice>
    <mc:Fallback>
      <p:transition spd="slow" advTm="973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0EC68-3074-4C7F-A3C9-A6F4B4543621}"/>
              </a:ext>
            </a:extLst>
          </p:cNvPr>
          <p:cNvSpPr>
            <a:spLocks noGrp="1"/>
          </p:cNvSpPr>
          <p:nvPr>
            <p:ph type="title"/>
          </p:nvPr>
        </p:nvSpPr>
        <p:spPr/>
        <p:txBody>
          <a:bodyPr/>
          <a:lstStyle/>
          <a:p>
            <a:r>
              <a:rPr lang="en-US"/>
              <a:t>Overview</a:t>
            </a:r>
          </a:p>
        </p:txBody>
      </p:sp>
      <p:sp>
        <p:nvSpPr>
          <p:cNvPr id="3" name="Content Placeholder 2">
            <a:extLst>
              <a:ext uri="{FF2B5EF4-FFF2-40B4-BE49-F238E27FC236}">
                <a16:creationId xmlns:a16="http://schemas.microsoft.com/office/drawing/2014/main" id="{512FE0A7-2D72-45B8-89DF-5BE9A8E9C6E6}"/>
              </a:ext>
            </a:extLst>
          </p:cNvPr>
          <p:cNvSpPr>
            <a:spLocks noGrp="1"/>
          </p:cNvSpPr>
          <p:nvPr>
            <p:ph idx="1"/>
          </p:nvPr>
        </p:nvSpPr>
        <p:spPr/>
        <p:txBody>
          <a:bodyPr>
            <a:normAutofit/>
          </a:bodyPr>
          <a:lstStyle/>
          <a:p>
            <a:r>
              <a:rPr lang="en-US"/>
              <a:t>Project Problem</a:t>
            </a:r>
          </a:p>
          <a:p>
            <a:r>
              <a:rPr lang="en-US"/>
              <a:t>Solution Requirements</a:t>
            </a:r>
          </a:p>
          <a:p>
            <a:r>
              <a:rPr lang="en-US"/>
              <a:t>Solution</a:t>
            </a:r>
          </a:p>
          <a:p>
            <a:r>
              <a:rPr lang="en-US"/>
              <a:t>Design Approach</a:t>
            </a:r>
          </a:p>
          <a:p>
            <a:r>
              <a:rPr lang="en-US"/>
              <a:t>Design Comparisons</a:t>
            </a:r>
          </a:p>
          <a:p>
            <a:r>
              <a:rPr lang="en-US"/>
              <a:t>Customer/Engineering Requirements</a:t>
            </a:r>
          </a:p>
          <a:p>
            <a:r>
              <a:rPr lang="en-US"/>
              <a:t>Manufacturing Details</a:t>
            </a:r>
          </a:p>
          <a:p>
            <a:r>
              <a:rPr lang="en-US"/>
              <a:t>Testing Details</a:t>
            </a:r>
          </a:p>
          <a:p>
            <a:r>
              <a:rPr lang="en-US"/>
              <a:t>Budget</a:t>
            </a:r>
          </a:p>
          <a:p>
            <a:r>
              <a:rPr lang="en-US"/>
              <a:t>Future Work</a:t>
            </a:r>
          </a:p>
          <a:p>
            <a:endParaRPr lang="en-US"/>
          </a:p>
          <a:p>
            <a:endParaRPr lang="en-US"/>
          </a:p>
        </p:txBody>
      </p:sp>
      <p:pic>
        <p:nvPicPr>
          <p:cNvPr id="4" name="音频 3">
            <a:hlinkClick r:id="" action="ppaction://media"/>
            <a:extLst>
              <a:ext uri="{FF2B5EF4-FFF2-40B4-BE49-F238E27FC236}">
                <a16:creationId xmlns:a16="http://schemas.microsoft.com/office/drawing/2014/main" id="{7DEE916C-EBC2-4313-8740-20B781A7FA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000575543"/>
      </p:ext>
    </p:extLst>
  </p:cSld>
  <p:clrMapOvr>
    <a:masterClrMapping/>
  </p:clrMapOvr>
  <mc:AlternateContent xmlns:mc="http://schemas.openxmlformats.org/markup-compatibility/2006">
    <mc:Choice xmlns:p14="http://schemas.microsoft.com/office/powerpoint/2010/main" Requires="p14">
      <p:transition spd="slow" p14:dur="2000" advTm="28393"/>
    </mc:Choice>
    <mc:Fallback>
      <p:transition spd="slow" advTm="28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A46BC-E5AD-48D7-B1B9-B38CE3517530}"/>
              </a:ext>
            </a:extLst>
          </p:cNvPr>
          <p:cNvSpPr>
            <a:spLocks noGrp="1"/>
          </p:cNvSpPr>
          <p:nvPr>
            <p:ph type="title"/>
          </p:nvPr>
        </p:nvSpPr>
        <p:spPr/>
        <p:txBody>
          <a:bodyPr/>
          <a:lstStyle/>
          <a:p>
            <a:r>
              <a:rPr lang="en-US"/>
              <a:t>Future work</a:t>
            </a:r>
          </a:p>
        </p:txBody>
      </p:sp>
      <p:sp>
        <p:nvSpPr>
          <p:cNvPr id="3" name="Content Placeholder 2">
            <a:extLst>
              <a:ext uri="{FF2B5EF4-FFF2-40B4-BE49-F238E27FC236}">
                <a16:creationId xmlns:a16="http://schemas.microsoft.com/office/drawing/2014/main" id="{80D8A8F6-3E33-4B84-8E9D-60F436D2CEBE}"/>
              </a:ext>
            </a:extLst>
          </p:cNvPr>
          <p:cNvSpPr>
            <a:spLocks noGrp="1"/>
          </p:cNvSpPr>
          <p:nvPr>
            <p:ph idx="1"/>
          </p:nvPr>
        </p:nvSpPr>
        <p:spPr/>
        <p:txBody>
          <a:bodyPr/>
          <a:lstStyle/>
          <a:p>
            <a:pPr marL="342265" indent="-342265"/>
            <a:r>
              <a:rPr lang="en-US"/>
              <a:t>Improve grow through system</a:t>
            </a:r>
            <a:endParaRPr lang="zh-CN" altLang="en-US"/>
          </a:p>
          <a:p>
            <a:pPr marL="742315" lvl="1" indent="-285115"/>
            <a:r>
              <a:rPr lang="en-US"/>
              <a:t>Have pre-cut, watertight troughs for various tank sizes. </a:t>
            </a:r>
          </a:p>
          <a:p>
            <a:pPr marL="342265" indent="-342265"/>
            <a:r>
              <a:rPr lang="en-US"/>
              <a:t>Improve water drainage system </a:t>
            </a:r>
          </a:p>
          <a:p>
            <a:pPr marL="342265" indent="-342265"/>
            <a:r>
              <a:rPr lang="en-US"/>
              <a:t>Add mounting for top level lighting </a:t>
            </a:r>
          </a:p>
          <a:p>
            <a:pPr marL="342265" indent="-342265"/>
            <a:r>
              <a:rPr lang="en-US"/>
              <a:t>Buy and install equipment for monitoring water PH, electrical conductivity, and oxygen levels</a:t>
            </a:r>
          </a:p>
          <a:p>
            <a:pPr marL="342265" indent="-342265"/>
            <a:r>
              <a:rPr lang="en-US"/>
              <a:t>Buy meter to measure electricity usage</a:t>
            </a:r>
          </a:p>
          <a:p>
            <a:pPr marL="342265" indent="-342265"/>
            <a:r>
              <a:rPr lang="en-US"/>
              <a:t>Buy PAR meter to measure photon flux density of PAR light at plant canopy</a:t>
            </a:r>
          </a:p>
        </p:txBody>
      </p:sp>
      <p:pic>
        <p:nvPicPr>
          <p:cNvPr id="4" name="音频 3">
            <a:hlinkClick r:id="" action="ppaction://media"/>
            <a:extLst>
              <a:ext uri="{FF2B5EF4-FFF2-40B4-BE49-F238E27FC236}">
                <a16:creationId xmlns:a16="http://schemas.microsoft.com/office/drawing/2014/main" id="{7EB86591-12EB-4AEE-A342-0F5E4AF396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02289882"/>
      </p:ext>
    </p:extLst>
  </p:cSld>
  <p:clrMapOvr>
    <a:masterClrMapping/>
  </p:clrMapOvr>
  <mc:AlternateContent xmlns:mc="http://schemas.openxmlformats.org/markup-compatibility/2006">
    <mc:Choice xmlns:p14="http://schemas.microsoft.com/office/powerpoint/2010/main" Requires="p14">
      <p:transition spd="slow" p14:dur="2000" advTm="56774"/>
    </mc:Choice>
    <mc:Fallback>
      <p:transition spd="slow" advTm="567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C15E0-B231-40A8-BE43-4090EADB16D0}"/>
              </a:ext>
            </a:extLst>
          </p:cNvPr>
          <p:cNvSpPr>
            <a:spLocks noGrp="1"/>
          </p:cNvSpPr>
          <p:nvPr>
            <p:ph type="title"/>
          </p:nvPr>
        </p:nvSpPr>
        <p:spPr/>
        <p:txBody>
          <a:bodyPr/>
          <a:lstStyle/>
          <a:p>
            <a:r>
              <a:rPr lang="en-US"/>
              <a:t>Questions?</a:t>
            </a:r>
          </a:p>
        </p:txBody>
      </p:sp>
      <p:pic>
        <p:nvPicPr>
          <p:cNvPr id="5" name="Picture 4" descr="A picture containing indoor, cabinet, shelf, monitor&#10;&#10;Description automatically generated">
            <a:extLst>
              <a:ext uri="{FF2B5EF4-FFF2-40B4-BE49-F238E27FC236}">
                <a16:creationId xmlns:a16="http://schemas.microsoft.com/office/drawing/2014/main" id="{C6B15387-4B3C-4AC8-97EB-AAEA9AB6CE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228" y="1215375"/>
            <a:ext cx="6171544" cy="5013026"/>
          </a:xfrm>
          <a:prstGeom prst="rect">
            <a:avLst/>
          </a:prstGeom>
        </p:spPr>
      </p:pic>
    </p:spTree>
    <p:extLst>
      <p:ext uri="{BB962C8B-B14F-4D97-AF65-F5344CB8AC3E}">
        <p14:creationId xmlns:p14="http://schemas.microsoft.com/office/powerpoint/2010/main" val="4234986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10BD37-3AB2-4563-9EBB-E0FB2FD16C63}"/>
              </a:ext>
            </a:extLst>
          </p:cNvPr>
          <p:cNvSpPr>
            <a:spLocks noGrp="1"/>
          </p:cNvSpPr>
          <p:nvPr>
            <p:ph type="title"/>
          </p:nvPr>
        </p:nvSpPr>
        <p:spPr/>
        <p:txBody>
          <a:bodyPr/>
          <a:lstStyle/>
          <a:p>
            <a:r>
              <a:rPr lang="en-US"/>
              <a:t>References </a:t>
            </a:r>
          </a:p>
        </p:txBody>
      </p:sp>
      <p:sp>
        <p:nvSpPr>
          <p:cNvPr id="3" name="Content Placeholder 2">
            <a:extLst>
              <a:ext uri="{FF2B5EF4-FFF2-40B4-BE49-F238E27FC236}">
                <a16:creationId xmlns:a16="http://schemas.microsoft.com/office/drawing/2014/main" id="{83297F4C-6EC1-4C95-9407-6CE96305C7B0}"/>
              </a:ext>
            </a:extLst>
          </p:cNvPr>
          <p:cNvSpPr>
            <a:spLocks noGrp="1"/>
          </p:cNvSpPr>
          <p:nvPr>
            <p:ph idx="1"/>
          </p:nvPr>
        </p:nvSpPr>
        <p:spPr/>
        <p:txBody>
          <a:bodyPr/>
          <a:lstStyle/>
          <a:p>
            <a:r>
              <a:rPr lang="en-US" sz="1400"/>
              <a:t>[1] </a:t>
            </a:r>
            <a:r>
              <a:rPr lang="en-US" sz="1400">
                <a:hlinkClick r:id="rId2">
                  <a:extLst>
                    <a:ext uri="{A12FA001-AC4F-418D-AE19-62706E023703}">
                      <ahyp:hlinkClr xmlns:ahyp="http://schemas.microsoft.com/office/drawing/2018/hyperlinkcolor" val="tx"/>
                    </a:ext>
                  </a:extLst>
                </a:hlinkClick>
              </a:rPr>
              <a:t>https://www.amazon.com/VIPARSPECTRA-Reflector-R900-Spectrum-Indoor/dp/B019ETLC7M?th=1</a:t>
            </a:r>
            <a:endParaRPr lang="en-US" sz="1400"/>
          </a:p>
          <a:p>
            <a:r>
              <a:rPr lang="en-US" sz="1400"/>
              <a:t>[2] https://www.google.com/</a:t>
            </a:r>
            <a:r>
              <a:rPr lang="en-US" sz="1400" err="1"/>
              <a:t>imgres?imgurl</a:t>
            </a:r>
            <a:r>
              <a:rPr lang="en-US" sz="1400"/>
              <a:t>=https%3A%2F%2Fcdn.shopify.com%2Fs%2Ffiles%2F1%2F0037%2F1861%2F0990%2Fproducts%2F28_2048x.jpg%3Fv%3D1597743584&amp;imgrefurl=https%3A%2F%2Fwww.growpackage.com%2Fcollections%2Feco-farm-hps-mh-grow-lights&amp;tbnid=HEHD9zlSenOdlM&amp;vet=10COgBEDMozQFqFwoTCPjh0qrrhe0CFQAAAAAdAAAAABAD..i&amp;docid=-yWEz8mxTnz5JM&amp;w=800&amp;h=800&amp;q=hid%20grow%20lights&amp;ved=0COgBEDMozQFqFwoTCPjh0qrrhe0CFQAAAAAdAAAAABAD</a:t>
            </a:r>
          </a:p>
          <a:p>
            <a:r>
              <a:rPr lang="en-US" sz="1400"/>
              <a:t>[3] https://www.nosoilsolutions.com/6-different-types-hydroponic-systems/</a:t>
            </a:r>
          </a:p>
          <a:p>
            <a:endParaRPr lang="en-US" sz="1400"/>
          </a:p>
          <a:p>
            <a:endParaRPr lang="en-US" sz="1600"/>
          </a:p>
          <a:p>
            <a:endParaRPr lang="en-US"/>
          </a:p>
        </p:txBody>
      </p:sp>
    </p:spTree>
    <p:extLst>
      <p:ext uri="{BB962C8B-B14F-4D97-AF65-F5344CB8AC3E}">
        <p14:creationId xmlns:p14="http://schemas.microsoft.com/office/powerpoint/2010/main" val="323662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8A627-9E98-4E39-93C0-326E26F28375}"/>
              </a:ext>
            </a:extLst>
          </p:cNvPr>
          <p:cNvSpPr>
            <a:spLocks noGrp="1"/>
          </p:cNvSpPr>
          <p:nvPr>
            <p:ph type="title"/>
          </p:nvPr>
        </p:nvSpPr>
        <p:spPr/>
        <p:txBody>
          <a:bodyPr/>
          <a:lstStyle/>
          <a:p>
            <a:r>
              <a:rPr lang="en-US"/>
              <a:t>Project Problem</a:t>
            </a:r>
          </a:p>
        </p:txBody>
      </p:sp>
      <p:sp>
        <p:nvSpPr>
          <p:cNvPr id="3" name="Content Placeholder 2">
            <a:extLst>
              <a:ext uri="{FF2B5EF4-FFF2-40B4-BE49-F238E27FC236}">
                <a16:creationId xmlns:a16="http://schemas.microsoft.com/office/drawing/2014/main" id="{368F92FF-7CCE-44D9-B7CB-B7F78952FC10}"/>
              </a:ext>
            </a:extLst>
          </p:cNvPr>
          <p:cNvSpPr>
            <a:spLocks noGrp="1"/>
          </p:cNvSpPr>
          <p:nvPr>
            <p:ph idx="1"/>
          </p:nvPr>
        </p:nvSpPr>
        <p:spPr/>
        <p:txBody>
          <a:bodyPr vert="horz" lIns="91440" tIns="45720" rIns="91440" bIns="45720" rtlCol="0" anchor="t">
            <a:normAutofit/>
          </a:bodyPr>
          <a:lstStyle/>
          <a:p>
            <a:r>
              <a:rPr lang="en-US">
                <a:cs typeface="Calibri"/>
              </a:rPr>
              <a:t>The team wanted to create an indoor consumable plant growing system with a small footprint &amp; high yield of crops. </a:t>
            </a:r>
          </a:p>
          <a:p>
            <a:r>
              <a:rPr lang="en-US">
                <a:cs typeface="Calibri"/>
              </a:rPr>
              <a:t>Most growing solutions can only grow a few plants at a time or require large amounts of space and soil.</a:t>
            </a:r>
          </a:p>
          <a:p>
            <a:r>
              <a:rPr lang="en-US">
                <a:cs typeface="Calibri"/>
              </a:rPr>
              <a:t>This solution is ideal for those that already own large fish tanks however it can be done without owning them already.</a:t>
            </a:r>
          </a:p>
        </p:txBody>
      </p:sp>
      <p:pic>
        <p:nvPicPr>
          <p:cNvPr id="4" name="音频 3">
            <a:hlinkClick r:id="" action="ppaction://media"/>
            <a:extLst>
              <a:ext uri="{FF2B5EF4-FFF2-40B4-BE49-F238E27FC236}">
                <a16:creationId xmlns:a16="http://schemas.microsoft.com/office/drawing/2014/main" id="{A0600CB5-C5B7-4CC2-9B61-8E3A3A7E6ED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741126010"/>
      </p:ext>
    </p:extLst>
  </p:cSld>
  <p:clrMapOvr>
    <a:masterClrMapping/>
  </p:clrMapOvr>
  <mc:AlternateContent xmlns:mc="http://schemas.openxmlformats.org/markup-compatibility/2006">
    <mc:Choice xmlns:p14="http://schemas.microsoft.com/office/powerpoint/2010/main" Requires="p14">
      <p:transition spd="slow" p14:dur="2000" advTm="79045"/>
    </mc:Choice>
    <mc:Fallback>
      <p:transition spd="slow" advTm="79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56451-08F5-459E-A6AD-3B0D0F3A7950}"/>
              </a:ext>
            </a:extLst>
          </p:cNvPr>
          <p:cNvSpPr>
            <a:spLocks noGrp="1"/>
          </p:cNvSpPr>
          <p:nvPr>
            <p:ph type="title"/>
          </p:nvPr>
        </p:nvSpPr>
        <p:spPr/>
        <p:txBody>
          <a:bodyPr/>
          <a:lstStyle/>
          <a:p>
            <a:r>
              <a:rPr lang="en-US"/>
              <a:t>Solution Requirements</a:t>
            </a:r>
          </a:p>
        </p:txBody>
      </p:sp>
      <p:sp>
        <p:nvSpPr>
          <p:cNvPr id="3" name="Content Placeholder 2">
            <a:extLst>
              <a:ext uri="{FF2B5EF4-FFF2-40B4-BE49-F238E27FC236}">
                <a16:creationId xmlns:a16="http://schemas.microsoft.com/office/drawing/2014/main" id="{1916EC53-E958-49CE-8B15-B6F6B0BF78B4}"/>
              </a:ext>
            </a:extLst>
          </p:cNvPr>
          <p:cNvSpPr>
            <a:spLocks noGrp="1"/>
          </p:cNvSpPr>
          <p:nvPr>
            <p:ph idx="1"/>
          </p:nvPr>
        </p:nvSpPr>
        <p:spPr>
          <a:xfrm>
            <a:off x="914399" y="1794933"/>
            <a:ext cx="8695267" cy="4407430"/>
          </a:xfrm>
        </p:spPr>
        <p:txBody>
          <a:bodyPr vert="horz" lIns="91440" tIns="45720" rIns="91440" bIns="45720" rtlCol="0" anchor="t">
            <a:normAutofit/>
          </a:bodyPr>
          <a:lstStyle/>
          <a:p>
            <a:r>
              <a:rPr lang="en-US"/>
              <a:t>Residential use</a:t>
            </a:r>
            <a:endParaRPr lang="en-US">
              <a:cs typeface="Calibri"/>
            </a:endParaRPr>
          </a:p>
          <a:p>
            <a:pPr lvl="1"/>
            <a:r>
              <a:rPr lang="en-US">
                <a:cs typeface="Calibri"/>
              </a:rPr>
              <a:t>1800 W from one outlet maximum</a:t>
            </a:r>
          </a:p>
          <a:p>
            <a:r>
              <a:rPr lang="en-US">
                <a:cs typeface="Calibri"/>
              </a:rPr>
              <a:t>Minimal space requirements</a:t>
            </a:r>
            <a:endParaRPr lang="en-US"/>
          </a:p>
          <a:p>
            <a:pPr lvl="1"/>
            <a:r>
              <a:rPr lang="en-US">
                <a:cs typeface="Calibri"/>
              </a:rPr>
              <a:t>8ft tall maximum</a:t>
            </a:r>
          </a:p>
          <a:p>
            <a:pPr lvl="1"/>
            <a:r>
              <a:rPr lang="en-US">
                <a:cs typeface="Calibri"/>
              </a:rPr>
              <a:t>2ft deep maximum</a:t>
            </a:r>
          </a:p>
          <a:p>
            <a:r>
              <a:rPr lang="en-US"/>
              <a:t>Produce fresh fruits and vegetables at a reasonable cost</a:t>
            </a:r>
          </a:p>
          <a:p>
            <a:pPr lvl="1"/>
            <a:r>
              <a:rPr lang="en-US">
                <a:cs typeface="Calibri"/>
              </a:rPr>
              <a:t>Not trying to compete with large business store prices</a:t>
            </a:r>
          </a:p>
          <a:p>
            <a:r>
              <a:rPr lang="en-US"/>
              <a:t>User friendly to assembly and care for</a:t>
            </a:r>
            <a:endParaRPr lang="en-US">
              <a:cs typeface="Calibri"/>
            </a:endParaRPr>
          </a:p>
          <a:p>
            <a:endParaRPr lang="en-US"/>
          </a:p>
        </p:txBody>
      </p:sp>
      <p:pic>
        <p:nvPicPr>
          <p:cNvPr id="5" name="Audio 4">
            <a:hlinkClick r:id="" action="ppaction://media"/>
            <a:extLst>
              <a:ext uri="{FF2B5EF4-FFF2-40B4-BE49-F238E27FC236}">
                <a16:creationId xmlns:a16="http://schemas.microsoft.com/office/drawing/2014/main" id="{35E696A0-E2CE-40D1-927A-0396964704E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707020687"/>
      </p:ext>
    </p:extLst>
  </p:cSld>
  <p:clrMapOvr>
    <a:masterClrMapping/>
  </p:clrMapOvr>
  <mc:AlternateContent xmlns:mc="http://schemas.openxmlformats.org/markup-compatibility/2006">
    <mc:Choice xmlns:p14="http://schemas.microsoft.com/office/powerpoint/2010/main" Requires="p14">
      <p:transition spd="slow" p14:dur="2000" advTm="55426"/>
    </mc:Choice>
    <mc:Fallback>
      <p:transition spd="slow" advTm="554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A6EA8-912E-483C-A995-8C0FB0AE5430}"/>
              </a:ext>
            </a:extLst>
          </p:cNvPr>
          <p:cNvSpPr>
            <a:spLocks noGrp="1"/>
          </p:cNvSpPr>
          <p:nvPr>
            <p:ph type="title"/>
          </p:nvPr>
        </p:nvSpPr>
        <p:spPr>
          <a:xfrm>
            <a:off x="609600" y="147284"/>
            <a:ext cx="11074400" cy="990600"/>
          </a:xfrm>
        </p:spPr>
        <p:txBody>
          <a:bodyPr wrap="square" anchor="ctr">
            <a:normAutofit/>
          </a:bodyPr>
          <a:lstStyle/>
          <a:p>
            <a:r>
              <a:rPr lang="en-US"/>
              <a:t>Solution</a:t>
            </a:r>
          </a:p>
        </p:txBody>
      </p:sp>
      <p:sp>
        <p:nvSpPr>
          <p:cNvPr id="3" name="Content Placeholder 2">
            <a:extLst>
              <a:ext uri="{FF2B5EF4-FFF2-40B4-BE49-F238E27FC236}">
                <a16:creationId xmlns:a16="http://schemas.microsoft.com/office/drawing/2014/main" id="{950FA6E7-3819-4BD0-9A6C-BAD6DB5FC5FF}"/>
              </a:ext>
            </a:extLst>
          </p:cNvPr>
          <p:cNvSpPr>
            <a:spLocks noGrp="1"/>
          </p:cNvSpPr>
          <p:nvPr>
            <p:ph sz="half" idx="1"/>
          </p:nvPr>
        </p:nvSpPr>
        <p:spPr>
          <a:xfrm>
            <a:off x="609602" y="1358557"/>
            <a:ext cx="5442095" cy="5001061"/>
          </a:xfrm>
        </p:spPr>
        <p:txBody>
          <a:bodyPr vert="horz" wrap="square" lIns="91440" tIns="45720" rIns="91440" bIns="45720" rtlCol="0" anchor="t">
            <a:normAutofit/>
          </a:bodyPr>
          <a:lstStyle/>
          <a:p>
            <a:r>
              <a:rPr lang="en-US"/>
              <a:t>Final prototype design </a:t>
            </a:r>
          </a:p>
          <a:p>
            <a:r>
              <a:rPr lang="en-US"/>
              <a:t>Uses aquaponics to produce maximum amount of food with least concern about plant nutrition. </a:t>
            </a:r>
          </a:p>
          <a:p>
            <a:r>
              <a:rPr lang="en-US"/>
              <a:t>Minimal user intervention </a:t>
            </a:r>
          </a:p>
          <a:p>
            <a:r>
              <a:rPr lang="en-US"/>
              <a:t>Mostly self-sustaining</a:t>
            </a:r>
          </a:p>
          <a:p>
            <a:r>
              <a:rPr lang="en-US"/>
              <a:t>Aesthetically appealing system</a:t>
            </a:r>
          </a:p>
        </p:txBody>
      </p:sp>
      <p:pic>
        <p:nvPicPr>
          <p:cNvPr id="4" name="Picture 4" descr="A picture containing furniture, bed, table&#10;&#10;Description automatically generated">
            <a:extLst>
              <a:ext uri="{FF2B5EF4-FFF2-40B4-BE49-F238E27FC236}">
                <a16:creationId xmlns:a16="http://schemas.microsoft.com/office/drawing/2014/main" id="{261457D0-28DE-4134-8DAD-919F1A54A8F6}"/>
              </a:ext>
            </a:extLst>
          </p:cNvPr>
          <p:cNvPicPr>
            <a:picLocks noChangeAspect="1"/>
          </p:cNvPicPr>
          <p:nvPr/>
        </p:nvPicPr>
        <p:blipFill>
          <a:blip r:embed="rId4"/>
          <a:stretch>
            <a:fillRect/>
          </a:stretch>
        </p:blipFill>
        <p:spPr>
          <a:xfrm>
            <a:off x="8318010" y="1133421"/>
            <a:ext cx="3877943" cy="5737083"/>
          </a:xfrm>
          <a:prstGeom prst="rect">
            <a:avLst/>
          </a:prstGeom>
          <a:noFill/>
        </p:spPr>
      </p:pic>
      <p:sp>
        <p:nvSpPr>
          <p:cNvPr id="9" name="Slide Number Placeholder 4">
            <a:extLst>
              <a:ext uri="{FF2B5EF4-FFF2-40B4-BE49-F238E27FC236}">
                <a16:creationId xmlns:a16="http://schemas.microsoft.com/office/drawing/2014/main" id="{72748B52-75E2-447E-AEF4-458F5DC3384B}"/>
              </a:ext>
            </a:extLst>
          </p:cNvPr>
          <p:cNvSpPr>
            <a:spLocks noGrp="1"/>
          </p:cNvSpPr>
          <p:nvPr>
            <p:ph type="sldNum" sz="quarter" idx="12"/>
          </p:nvPr>
        </p:nvSpPr>
        <p:spPr>
          <a:xfrm>
            <a:off x="4873929" y="6553200"/>
            <a:ext cx="2540000" cy="304800"/>
          </a:xfrm>
        </p:spPr>
        <p:txBody>
          <a:bodyPr/>
          <a:lstStyle/>
          <a:p>
            <a:pPr>
              <a:spcAft>
                <a:spcPts val="600"/>
              </a:spcAft>
            </a:pPr>
            <a:fld id="{330EA680-D336-4FF7-8B7A-9848BB0A1C32}" type="slidenum">
              <a:rPr lang="en-US" smtClean="0"/>
              <a:pPr>
                <a:spcAft>
                  <a:spcPts val="600"/>
                </a:spcAft>
              </a:pPr>
              <a:t>5</a:t>
            </a:fld>
            <a:endParaRPr lang="en-US"/>
          </a:p>
        </p:txBody>
      </p:sp>
      <p:pic>
        <p:nvPicPr>
          <p:cNvPr id="8" name="Audio 7">
            <a:hlinkClick r:id="" action="ppaction://media"/>
            <a:extLst>
              <a:ext uri="{FF2B5EF4-FFF2-40B4-BE49-F238E27FC236}">
                <a16:creationId xmlns:a16="http://schemas.microsoft.com/office/drawing/2014/main" id="{1E3594F8-5BA2-483F-8333-AF581F2EC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34800" y="6400800"/>
            <a:ext cx="304800" cy="304800"/>
          </a:xfrm>
          <a:prstGeom prst="rect">
            <a:avLst/>
          </a:prstGeom>
        </p:spPr>
      </p:pic>
    </p:spTree>
    <p:extLst>
      <p:ext uri="{BB962C8B-B14F-4D97-AF65-F5344CB8AC3E}">
        <p14:creationId xmlns:p14="http://schemas.microsoft.com/office/powerpoint/2010/main" val="2384094008"/>
      </p:ext>
    </p:extLst>
  </p:cSld>
  <p:clrMapOvr>
    <a:masterClrMapping/>
  </p:clrMapOvr>
  <mc:AlternateContent xmlns:mc="http://schemas.openxmlformats.org/markup-compatibility/2006">
    <mc:Choice xmlns:p14="http://schemas.microsoft.com/office/powerpoint/2010/main" Requires="p14">
      <p:transition spd="slow" p14:dur="2000" advTm="41483"/>
    </mc:Choice>
    <mc:Fallback>
      <p:transition spd="slow" advTm="414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6EEF2-C10A-40DD-B034-8E8BB23550A3}"/>
              </a:ext>
            </a:extLst>
          </p:cNvPr>
          <p:cNvSpPr>
            <a:spLocks noGrp="1"/>
          </p:cNvSpPr>
          <p:nvPr>
            <p:ph type="title"/>
          </p:nvPr>
        </p:nvSpPr>
        <p:spPr/>
        <p:txBody>
          <a:bodyPr/>
          <a:lstStyle/>
          <a:p>
            <a:r>
              <a:rPr lang="en-US"/>
              <a:t>Proof of Concept Design Video</a:t>
            </a:r>
          </a:p>
        </p:txBody>
      </p:sp>
      <p:pic>
        <p:nvPicPr>
          <p:cNvPr id="4" name="IMG_0681 (1)">
            <a:hlinkClick r:id="" action="ppaction://media"/>
            <a:extLst>
              <a:ext uri="{FF2B5EF4-FFF2-40B4-BE49-F238E27FC236}">
                <a16:creationId xmlns:a16="http://schemas.microsoft.com/office/drawing/2014/main" id="{7B23324C-70E9-477C-8FE4-2C4B8BB81117}"/>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3894" y="1222266"/>
            <a:ext cx="8890000" cy="5000625"/>
          </a:xfrm>
        </p:spPr>
      </p:pic>
    </p:spTree>
    <p:extLst>
      <p:ext uri="{BB962C8B-B14F-4D97-AF65-F5344CB8AC3E}">
        <p14:creationId xmlns:p14="http://schemas.microsoft.com/office/powerpoint/2010/main" val="295960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5B510-6658-4A3A-8FCF-317C8C01948E}"/>
              </a:ext>
            </a:extLst>
          </p:cNvPr>
          <p:cNvSpPr>
            <a:spLocks noGrp="1"/>
          </p:cNvSpPr>
          <p:nvPr>
            <p:ph type="title"/>
          </p:nvPr>
        </p:nvSpPr>
        <p:spPr/>
        <p:txBody>
          <a:bodyPr/>
          <a:lstStyle/>
          <a:p>
            <a:r>
              <a:rPr lang="en-US"/>
              <a:t>Proof of Concept Design Video Continued</a:t>
            </a:r>
          </a:p>
        </p:txBody>
      </p:sp>
      <p:pic>
        <p:nvPicPr>
          <p:cNvPr id="4" name="IMG_0682">
            <a:hlinkClick r:id="" action="ppaction://media"/>
            <a:extLst>
              <a:ext uri="{FF2B5EF4-FFF2-40B4-BE49-F238E27FC236}">
                <a16:creationId xmlns:a16="http://schemas.microsoft.com/office/drawing/2014/main" id="{AC6A0534-2C98-45D1-97C7-0209DBC2CEE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93894" y="1243286"/>
            <a:ext cx="8890000" cy="5000625"/>
          </a:xfrm>
        </p:spPr>
      </p:pic>
    </p:spTree>
    <p:extLst>
      <p:ext uri="{BB962C8B-B14F-4D97-AF65-F5344CB8AC3E}">
        <p14:creationId xmlns:p14="http://schemas.microsoft.com/office/powerpoint/2010/main" val="99328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2236-95FE-4E37-93C1-7CE35B83B2F2}"/>
              </a:ext>
            </a:extLst>
          </p:cNvPr>
          <p:cNvSpPr>
            <a:spLocks noGrp="1"/>
          </p:cNvSpPr>
          <p:nvPr>
            <p:ph type="title"/>
          </p:nvPr>
        </p:nvSpPr>
        <p:spPr/>
        <p:txBody>
          <a:bodyPr/>
          <a:lstStyle/>
          <a:p>
            <a:r>
              <a:rPr lang="en-US"/>
              <a:t>Design Creation</a:t>
            </a:r>
          </a:p>
        </p:txBody>
      </p:sp>
      <p:sp>
        <p:nvSpPr>
          <p:cNvPr id="3" name="Content Placeholder 2">
            <a:extLst>
              <a:ext uri="{FF2B5EF4-FFF2-40B4-BE49-F238E27FC236}">
                <a16:creationId xmlns:a16="http://schemas.microsoft.com/office/drawing/2014/main" id="{05E2D948-2ACC-45C3-8774-70B966A13D25}"/>
              </a:ext>
            </a:extLst>
          </p:cNvPr>
          <p:cNvSpPr>
            <a:spLocks noGrp="1"/>
          </p:cNvSpPr>
          <p:nvPr>
            <p:ph idx="1"/>
          </p:nvPr>
        </p:nvSpPr>
        <p:spPr/>
        <p:txBody>
          <a:bodyPr/>
          <a:lstStyle/>
          <a:p>
            <a:pPr marL="0" indent="0">
              <a:buNone/>
            </a:pPr>
            <a:endParaRPr lang="en-US">
              <a:solidFill>
                <a:srgbClr val="FF0000"/>
              </a:solidFill>
            </a:endParaRPr>
          </a:p>
          <a:p>
            <a:pPr marL="0" indent="0">
              <a:buNone/>
            </a:pPr>
            <a:r>
              <a:rPr lang="en-US"/>
              <a:t>Decisions that led to final design</a:t>
            </a:r>
          </a:p>
          <a:p>
            <a:pPr marL="742315" lvl="1" indent="-285115"/>
            <a:r>
              <a:rPr lang="en-US"/>
              <a:t>Hydroponics system</a:t>
            </a:r>
          </a:p>
          <a:p>
            <a:pPr marL="1142365" lvl="2" indent="-227965"/>
            <a:r>
              <a:rPr lang="en-US"/>
              <a:t>Nutrient Film Technique vs. Deep Water Culture vs. Aeroponics</a:t>
            </a:r>
          </a:p>
          <a:p>
            <a:pPr marL="742315" lvl="1" indent="-285115"/>
            <a:r>
              <a:rPr lang="en-US"/>
              <a:t>Lighting</a:t>
            </a:r>
          </a:p>
          <a:p>
            <a:pPr marL="1142354" lvl="2" indent="-285115"/>
            <a:r>
              <a:rPr lang="en-US"/>
              <a:t>LED Vs HID</a:t>
            </a:r>
          </a:p>
          <a:p>
            <a:pPr marL="742315" lvl="1" indent="-285115"/>
            <a:r>
              <a:rPr lang="en-US"/>
              <a:t>Framing</a:t>
            </a:r>
          </a:p>
          <a:p>
            <a:pPr marL="1142354" lvl="2" indent="-285115"/>
            <a:r>
              <a:rPr lang="en-US"/>
              <a:t>Unistrut vs. wood</a:t>
            </a:r>
          </a:p>
          <a:p>
            <a:pPr marL="742315" lvl="1" indent="-285115"/>
            <a:r>
              <a:rPr lang="en-US"/>
              <a:t>Building vs. purchasing stand</a:t>
            </a:r>
          </a:p>
          <a:p>
            <a:pPr marL="742315" lvl="1" indent="-285115"/>
            <a:r>
              <a:rPr lang="en-US"/>
              <a:t>Trough Style</a:t>
            </a:r>
          </a:p>
          <a:p>
            <a:pPr marL="914400" lvl="2" indent="0">
              <a:buNone/>
            </a:pPr>
            <a:endParaRPr lang="en-US"/>
          </a:p>
          <a:p>
            <a:pPr marL="457200" lvl="1" indent="0">
              <a:buNone/>
            </a:pPr>
            <a:endParaRPr lang="en-US"/>
          </a:p>
          <a:p>
            <a:pPr marL="457200" lvl="1" indent="0">
              <a:buNone/>
            </a:pPr>
            <a:endParaRPr lang="en-US"/>
          </a:p>
        </p:txBody>
      </p:sp>
      <p:pic>
        <p:nvPicPr>
          <p:cNvPr id="5" name="Picture 4" descr="A picture containing sitting, table, person, person&#10;&#10;Description automatically generated">
            <a:extLst>
              <a:ext uri="{FF2B5EF4-FFF2-40B4-BE49-F238E27FC236}">
                <a16:creationId xmlns:a16="http://schemas.microsoft.com/office/drawing/2014/main" id="{0689610C-F34F-4D5C-B459-E04DF6D757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828894" y="1945821"/>
            <a:ext cx="4698124" cy="3523593"/>
          </a:xfrm>
          <a:prstGeom prst="rect">
            <a:avLst/>
          </a:prstGeom>
        </p:spPr>
      </p:pic>
      <p:pic>
        <p:nvPicPr>
          <p:cNvPr id="6" name="Audio 5">
            <a:hlinkClick r:id="" action="ppaction://media"/>
            <a:extLst>
              <a:ext uri="{FF2B5EF4-FFF2-40B4-BE49-F238E27FC236}">
                <a16:creationId xmlns:a16="http://schemas.microsoft.com/office/drawing/2014/main" id="{5C11E997-1B8B-4917-BABA-47D839AE69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580448134"/>
      </p:ext>
    </p:extLst>
  </p:cSld>
  <p:clrMapOvr>
    <a:masterClrMapping/>
  </p:clrMapOvr>
  <mc:AlternateContent xmlns:mc="http://schemas.openxmlformats.org/markup-compatibility/2006">
    <mc:Choice xmlns:p14="http://schemas.microsoft.com/office/powerpoint/2010/main" Requires="p14">
      <p:transition spd="slow" p14:dur="2000" advTm="102261"/>
    </mc:Choice>
    <mc:Fallback>
      <p:transition spd="slow" advTm="102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140E25-7CFB-4D57-AA85-FF19154511D7}"/>
              </a:ext>
            </a:extLst>
          </p:cNvPr>
          <p:cNvSpPr>
            <a:spLocks noGrp="1"/>
          </p:cNvSpPr>
          <p:nvPr>
            <p:ph type="title"/>
          </p:nvPr>
        </p:nvSpPr>
        <p:spPr/>
        <p:txBody>
          <a:bodyPr/>
          <a:lstStyle/>
          <a:p>
            <a:r>
              <a:rPr lang="en-US"/>
              <a:t>Design Creation</a:t>
            </a:r>
          </a:p>
        </p:txBody>
      </p:sp>
      <p:pic>
        <p:nvPicPr>
          <p:cNvPr id="11" name="Picture 10" descr="A picture containing indoor, window, small, kitchen&#10;&#10;Description automatically generated">
            <a:extLst>
              <a:ext uri="{FF2B5EF4-FFF2-40B4-BE49-F238E27FC236}">
                <a16:creationId xmlns:a16="http://schemas.microsoft.com/office/drawing/2014/main" id="{44C35915-5A05-4B92-8686-5DFE94D02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74693" y="1932481"/>
            <a:ext cx="4662214" cy="3496660"/>
          </a:xfrm>
          <a:prstGeom prst="rect">
            <a:avLst/>
          </a:prstGeom>
        </p:spPr>
      </p:pic>
      <p:pic>
        <p:nvPicPr>
          <p:cNvPr id="13" name="Picture 12" descr="A picture containing indoor, table, chair, sitting&#10;&#10;Description automatically generated">
            <a:extLst>
              <a:ext uri="{FF2B5EF4-FFF2-40B4-BE49-F238E27FC236}">
                <a16:creationId xmlns:a16="http://schemas.microsoft.com/office/drawing/2014/main" id="{0456844B-F5AF-4791-979A-D6803AF013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3764893" y="1932481"/>
            <a:ext cx="4662214" cy="3496660"/>
          </a:xfrm>
          <a:prstGeom prst="rect">
            <a:avLst/>
          </a:prstGeom>
        </p:spPr>
      </p:pic>
      <p:pic>
        <p:nvPicPr>
          <p:cNvPr id="15" name="Picture 14" descr="A picture containing indoor, table, sitting, kitchen&#10;&#10;Description automatically generated">
            <a:extLst>
              <a:ext uri="{FF2B5EF4-FFF2-40B4-BE49-F238E27FC236}">
                <a16:creationId xmlns:a16="http://schemas.microsoft.com/office/drawing/2014/main" id="{A6D941FA-78CD-4E48-9391-9ED049A901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7681640" y="1932482"/>
            <a:ext cx="4662212" cy="3496659"/>
          </a:xfrm>
          <a:prstGeom prst="rect">
            <a:avLst/>
          </a:prstGeom>
        </p:spPr>
      </p:pic>
      <p:pic>
        <p:nvPicPr>
          <p:cNvPr id="7" name="Audio 3">
            <a:hlinkClick r:id="" action="ppaction://media"/>
            <a:extLst>
              <a:ext uri="{FF2B5EF4-FFF2-40B4-BE49-F238E27FC236}">
                <a16:creationId xmlns:a16="http://schemas.microsoft.com/office/drawing/2014/main" id="{0CF9DCDC-876C-414C-A218-883E668A7B6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30000" y="6085490"/>
            <a:ext cx="609600" cy="609600"/>
          </a:xfrm>
          <a:prstGeom prst="rect">
            <a:avLst/>
          </a:prstGeom>
        </p:spPr>
      </p:pic>
    </p:spTree>
    <p:extLst>
      <p:ext uri="{BB962C8B-B14F-4D97-AF65-F5344CB8AC3E}">
        <p14:creationId xmlns:p14="http://schemas.microsoft.com/office/powerpoint/2010/main" val="2267993823"/>
      </p:ext>
    </p:extLst>
  </p:cSld>
  <p:clrMapOvr>
    <a:masterClrMapping/>
  </p:clrMapOvr>
  <mc:AlternateContent xmlns:mc="http://schemas.openxmlformats.org/markup-compatibility/2006">
    <mc:Choice xmlns:p14="http://schemas.microsoft.com/office/powerpoint/2010/main" Requires="p14">
      <p:transition spd="slow" p14:dur="2000" advTm="44525"/>
    </mc:Choice>
    <mc:Fallback>
      <p:transition spd="slow" advTm="44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371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Dark-Blue-Vertical-PPT-Template">
  <a:themeElements>
    <a:clrScheme name="Custom 1">
      <a:dk1>
        <a:srgbClr val="003366"/>
      </a:dk1>
      <a:lt1>
        <a:srgbClr val="FFFFFF"/>
      </a:lt1>
      <a:dk2>
        <a:srgbClr val="0066B3"/>
      </a:dk2>
      <a:lt2>
        <a:srgbClr val="C3B8B2"/>
      </a:lt2>
      <a:accent1>
        <a:srgbClr val="FBB040"/>
      </a:accent1>
      <a:accent2>
        <a:srgbClr val="F07F09"/>
      </a:accent2>
      <a:accent3>
        <a:srgbClr val="B1541F"/>
      </a:accent3>
      <a:accent4>
        <a:srgbClr val="00ABA3"/>
      </a:accent4>
      <a:accent5>
        <a:srgbClr val="009DDC"/>
      </a:accent5>
      <a:accent6>
        <a:srgbClr val="0066B3"/>
      </a:accent6>
      <a:hlink>
        <a:srgbClr val="FFCC00"/>
      </a:hlink>
      <a:folHlink>
        <a:srgbClr val="00853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NAU_Preside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U_Preside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U_Preside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U_Preside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U_Preside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U_Preside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U_Presiden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U_Preside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U_Preside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U_Preside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U_Preside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U_Preside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ark-Blue-Vertical-PPT-Template">
  <a:themeElements>
    <a:clrScheme name="Custom 1">
      <a:dk1>
        <a:srgbClr val="003366"/>
      </a:dk1>
      <a:lt1>
        <a:srgbClr val="FFFFFF"/>
      </a:lt1>
      <a:dk2>
        <a:srgbClr val="0066B3"/>
      </a:dk2>
      <a:lt2>
        <a:srgbClr val="C3B8B2"/>
      </a:lt2>
      <a:accent1>
        <a:srgbClr val="FBB040"/>
      </a:accent1>
      <a:accent2>
        <a:srgbClr val="F07F09"/>
      </a:accent2>
      <a:accent3>
        <a:srgbClr val="B1541F"/>
      </a:accent3>
      <a:accent4>
        <a:srgbClr val="00ABA3"/>
      </a:accent4>
      <a:accent5>
        <a:srgbClr val="009DDC"/>
      </a:accent5>
      <a:accent6>
        <a:srgbClr val="0066B3"/>
      </a:accent6>
      <a:hlink>
        <a:srgbClr val="FFCC00"/>
      </a:hlink>
      <a:folHlink>
        <a:srgbClr val="00853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NAU_President_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AU_President_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AU_President_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AU_President_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AU_President_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AU_President_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AU_President_templat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AU_President_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AU_President_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AU_President_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AU_President_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AU_President_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D2787D10DF6114A9CC081C7E103805D" ma:contentTypeVersion="11" ma:contentTypeDescription="Create a new document." ma:contentTypeScope="" ma:versionID="519ae2664263c3d913897eaa6bcde97f">
  <xsd:schema xmlns:xsd="http://www.w3.org/2001/XMLSchema" xmlns:xs="http://www.w3.org/2001/XMLSchema" xmlns:p="http://schemas.microsoft.com/office/2006/metadata/properties" xmlns:ns2="586bf104-dc2e-471d-90ed-41d390c56d9e" xmlns:ns3="fe094f8b-0bfa-41c2-bd78-ffc52640bfd0" targetNamespace="http://schemas.microsoft.com/office/2006/metadata/properties" ma:root="true" ma:fieldsID="13d60dab590955afd171f0cfbce3008e" ns2:_="" ns3:_="">
    <xsd:import namespace="586bf104-dc2e-471d-90ed-41d390c56d9e"/>
    <xsd:import namespace="fe094f8b-0bfa-41c2-bd78-ffc52640bf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86bf104-dc2e-471d-90ed-41d390c56d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e094f8b-0bfa-41c2-bd78-ffc52640bfd0"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422B824-C4B8-48D7-9E18-D76FB760C836}">
  <ds:schemaRefs>
    <ds:schemaRef ds:uri="http://schemas.microsoft.com/sharepoint/v3/contenttype/forms"/>
  </ds:schemaRefs>
</ds:datastoreItem>
</file>

<file path=customXml/itemProps2.xml><?xml version="1.0" encoding="utf-8"?>
<ds:datastoreItem xmlns:ds="http://schemas.openxmlformats.org/officeDocument/2006/customXml" ds:itemID="{813AB1FE-9BC7-4CEC-A533-6425D2872EB3}">
  <ds:schemaRefs>
    <ds:schemaRef ds:uri="586bf104-dc2e-471d-90ed-41d390c56d9e"/>
    <ds:schemaRef ds:uri="fe094f8b-0bfa-41c2-bd78-ffc52640bfd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B1FD95C-5116-47AA-AE2F-E905F8E08294}">
  <ds:schemaRefs>
    <ds:schemaRef ds:uri="586bf104-dc2e-471d-90ed-41d390c56d9e"/>
    <ds:schemaRef ds:uri="fe094f8b-0bfa-41c2-bd78-ffc52640bfd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NAU Template Powerpoint</Template>
  <Application>Microsoft Office PowerPoint</Application>
  <PresentationFormat>Widescreen</PresentationFormat>
  <Slides>22</Slides>
  <Notes>0</Notes>
  <HiddenSlides>0</HiddenSlide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Dark-Blue-Vertical-PPT-Template</vt:lpstr>
      <vt:lpstr>1_Dark-Blue-Vertical-PPT-Template</vt:lpstr>
      <vt:lpstr>Vertical Farming</vt:lpstr>
      <vt:lpstr>Overview</vt:lpstr>
      <vt:lpstr>Project Problem</vt:lpstr>
      <vt:lpstr>Solution Requirements</vt:lpstr>
      <vt:lpstr>Solution</vt:lpstr>
      <vt:lpstr>Proof of Concept Design Video</vt:lpstr>
      <vt:lpstr>Proof of Concept Design Video Continued</vt:lpstr>
      <vt:lpstr>Design Creation</vt:lpstr>
      <vt:lpstr>Design Creation</vt:lpstr>
      <vt:lpstr>Design Creation</vt:lpstr>
      <vt:lpstr>NFT vs DWC vs. Aeroponics for plants</vt:lpstr>
      <vt:lpstr>LED lights Vs High intensity discharge (HID) </vt:lpstr>
      <vt:lpstr>Flow meter calibration</vt:lpstr>
      <vt:lpstr>Fish – Central American Cichlids</vt:lpstr>
      <vt:lpstr>Customer requirements/Engineering requirements</vt:lpstr>
      <vt:lpstr>Manufacturing Obstacles</vt:lpstr>
      <vt:lpstr>Manufacturing</vt:lpstr>
      <vt:lpstr>Testing</vt:lpstr>
      <vt:lpstr>Budget</vt:lpstr>
      <vt:lpstr>Future work</vt:lpstr>
      <vt:lpstr>Questions?</vt:lpstr>
      <vt:lpstr>References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Curley</dc:creator>
  <cp:revision>1</cp:revision>
  <dcterms:created xsi:type="dcterms:W3CDTF">2020-11-13T17:59:04Z</dcterms:created>
  <dcterms:modified xsi:type="dcterms:W3CDTF">2020-11-16T18:17:15Z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0x0101006D2787D10DF6114A9CC081C7E103805D</vt:lpwstr>
  </property>
</Properties>
</file>